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48"/>
  </p:notesMasterIdLst>
  <p:sldIdLst>
    <p:sldId id="488" r:id="rId4"/>
    <p:sldId id="567" r:id="rId5"/>
    <p:sldId id="471" r:id="rId6"/>
    <p:sldId id="467" r:id="rId7"/>
    <p:sldId id="440" r:id="rId8"/>
    <p:sldId id="468" r:id="rId9"/>
    <p:sldId id="469" r:id="rId10"/>
    <p:sldId id="464" r:id="rId11"/>
    <p:sldId id="466" r:id="rId12"/>
    <p:sldId id="549" r:id="rId13"/>
    <p:sldId id="550" r:id="rId14"/>
    <p:sldId id="551" r:id="rId15"/>
    <p:sldId id="552" r:id="rId16"/>
    <p:sldId id="553" r:id="rId17"/>
    <p:sldId id="554" r:id="rId18"/>
    <p:sldId id="555" r:id="rId19"/>
    <p:sldId id="556" r:id="rId20"/>
    <p:sldId id="557" r:id="rId21"/>
    <p:sldId id="558" r:id="rId22"/>
    <p:sldId id="559" r:id="rId23"/>
    <p:sldId id="560" r:id="rId24"/>
    <p:sldId id="561" r:id="rId25"/>
    <p:sldId id="562" r:id="rId26"/>
    <p:sldId id="563" r:id="rId27"/>
    <p:sldId id="564" r:id="rId28"/>
    <p:sldId id="565" r:id="rId29"/>
    <p:sldId id="566" r:id="rId30"/>
    <p:sldId id="568" r:id="rId31"/>
    <p:sldId id="519" r:id="rId32"/>
    <p:sldId id="520" r:id="rId33"/>
    <p:sldId id="521" r:id="rId34"/>
    <p:sldId id="522" r:id="rId35"/>
    <p:sldId id="523" r:id="rId36"/>
    <p:sldId id="524" r:id="rId37"/>
    <p:sldId id="525" r:id="rId38"/>
    <p:sldId id="526" r:id="rId39"/>
    <p:sldId id="527" r:id="rId40"/>
    <p:sldId id="528" r:id="rId41"/>
    <p:sldId id="529" r:id="rId42"/>
    <p:sldId id="482" r:id="rId43"/>
    <p:sldId id="530" r:id="rId44"/>
    <p:sldId id="474" r:id="rId45"/>
    <p:sldId id="531" r:id="rId46"/>
    <p:sldId id="532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F3881A-EF80-4308-97BE-49F62CFA8B42}">
          <p14:sldIdLst>
            <p14:sldId id="488"/>
          </p14:sldIdLst>
        </p14:section>
        <p14:section name="The grammar of graphics" id="{95832118-1287-4D00-9A96-A72F54DD1301}">
          <p14:sldIdLst>
            <p14:sldId id="567"/>
            <p14:sldId id="471"/>
            <p14:sldId id="467"/>
            <p14:sldId id="440"/>
            <p14:sldId id="468"/>
            <p14:sldId id="469"/>
            <p14:sldId id="464"/>
            <p14:sldId id="466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</p14:sldIdLst>
        </p14:section>
        <p14:section name="Data models" id="{511CB755-2592-4D5F-A80E-EE1518586722}">
          <p14:sldIdLst>
            <p14:sldId id="56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482"/>
            <p14:sldId id="530"/>
            <p14:sldId id="474"/>
            <p14:sldId id="531"/>
            <p14:sldId id="5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275E7D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4CE12C-3DC4-46BE-93B7-2F0303A61250}" v="93" dt="2023-09-14T12:15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4504" autoAdjust="0"/>
  </p:normalViewPr>
  <p:slideViewPr>
    <p:cSldViewPr snapToGrid="0">
      <p:cViewPr varScale="1">
        <p:scale>
          <a:sx n="101" d="100"/>
          <a:sy n="101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microsoft.com/office/2016/11/relationships/changesInfo" Target="changesInfos/changesInfo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énes" userId="f3f680a857a6f265" providerId="LiveId" clId="{6466EC05-62BC-4357-9FD6-AC6D54ED0F56}"/>
    <pc:docChg chg="undo custSel addSld delSld modSection">
      <pc:chgData name="Dénes" userId="f3f680a857a6f265" providerId="LiveId" clId="{6466EC05-62BC-4357-9FD6-AC6D54ED0F56}" dt="2023-09-15T04:06:56.284" v="7" actId="47"/>
      <pc:docMkLst>
        <pc:docMk/>
      </pc:docMkLst>
      <pc:sldChg chg="del">
        <pc:chgData name="Dénes" userId="f3f680a857a6f265" providerId="LiveId" clId="{6466EC05-62BC-4357-9FD6-AC6D54ED0F56}" dt="2023-09-14T21:51:16.885" v="0" actId="47"/>
        <pc:sldMkLst>
          <pc:docMk/>
          <pc:sldMk cId="1641007123" sldId="262"/>
        </pc:sldMkLst>
      </pc:sldChg>
      <pc:sldChg chg="del">
        <pc:chgData name="Dénes" userId="f3f680a857a6f265" providerId="LiveId" clId="{6466EC05-62BC-4357-9FD6-AC6D54ED0F56}" dt="2023-09-15T04:06:36.539" v="6" actId="47"/>
        <pc:sldMkLst>
          <pc:docMk/>
          <pc:sldMk cId="1548595177" sldId="439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3559364435" sldId="441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3976156815" sldId="442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83012908" sldId="443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323532165" sldId="475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994716942" sldId="476"/>
        </pc:sldMkLst>
      </pc:sldChg>
      <pc:sldChg chg="add del">
        <pc:chgData name="Dénes" userId="f3f680a857a6f265" providerId="LiveId" clId="{6466EC05-62BC-4357-9FD6-AC6D54ED0F56}" dt="2023-09-15T04:06:34.631" v="5" actId="47"/>
        <pc:sldMkLst>
          <pc:docMk/>
          <pc:sldMk cId="1374648882" sldId="486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79225037" sldId="491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97967847" sldId="492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1216171475" sldId="497"/>
        </pc:sldMkLst>
      </pc:sldChg>
    </pc:docChg>
  </pc:docChgLst>
  <pc:docChgLst>
    <pc:chgData name="Dénes" userId="f3f680a857a6f265" providerId="LiveId" clId="{F84CE12C-3DC4-46BE-93B7-2F0303A61250}"/>
    <pc:docChg chg="undo redo custSel addSld delSld modSld sldOrd addSection delSection modSection">
      <pc:chgData name="Dénes" userId="f3f680a857a6f265" providerId="LiveId" clId="{F84CE12C-3DC4-46BE-93B7-2F0303A61250}" dt="2023-09-14T12:15:45.684" v="1315"/>
      <pc:docMkLst>
        <pc:docMk/>
      </pc:docMkLst>
      <pc:sldChg chg="add del setBg">
        <pc:chgData name="Dénes" userId="f3f680a857a6f265" providerId="LiveId" clId="{F84CE12C-3DC4-46BE-93B7-2F0303A61250}" dt="2023-09-14T12:08:25.278" v="1164"/>
        <pc:sldMkLst>
          <pc:docMk/>
          <pc:sldMk cId="4268940361" sldId="25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03547247" sldId="260"/>
        </pc:sldMkLst>
      </pc:sldChg>
      <pc:sldChg chg="modSp mod">
        <pc:chgData name="Dénes" userId="f3f680a857a6f265" providerId="LiveId" clId="{F84CE12C-3DC4-46BE-93B7-2F0303A61250}" dt="2023-09-14T11:31:10.904" v="628" actId="14100"/>
        <pc:sldMkLst>
          <pc:docMk/>
          <pc:sldMk cId="1641007123" sldId="262"/>
        </pc:sldMkLst>
        <pc:spChg chg="mod ord">
          <ac:chgData name="Dénes" userId="f3f680a857a6f265" providerId="LiveId" clId="{F84CE12C-3DC4-46BE-93B7-2F0303A61250}" dt="2023-09-14T11:31:10.904" v="628" actId="14100"/>
          <ac:spMkLst>
            <pc:docMk/>
            <pc:sldMk cId="1641007123" sldId="262"/>
            <ac:spMk id="2" creationId="{FC4383FA-EEB7-47D9-935D-7234D206AD1E}"/>
          </ac:spMkLst>
        </pc:spChg>
        <pc:picChg chg="mod modCrop">
          <ac:chgData name="Dénes" userId="f3f680a857a6f265" providerId="LiveId" clId="{F84CE12C-3DC4-46BE-93B7-2F0303A61250}" dt="2023-09-14T09:45:32.144" v="281" actId="732"/>
          <ac:picMkLst>
            <pc:docMk/>
            <pc:sldMk cId="1641007123" sldId="262"/>
            <ac:picMk id="9" creationId="{C9D2A013-A6CA-4DED-8683-7E7C43DF3195}"/>
          </ac:picMkLst>
        </pc:pic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259574020" sldId="30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74078882" sldId="3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53248310" sldId="32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319191273" sldId="32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648556959" sldId="33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98203997" sldId="37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99696688" sldId="37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04310183" sldId="37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2526222" sldId="37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84904678" sldId="37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49992337" sldId="38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286118695" sldId="3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98117785" sldId="4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35152341" sldId="4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174409995" sldId="41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999366" sldId="41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11734661" sldId="41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137618512" sldId="41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803875407" sldId="41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64436497" sldId="42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5010846" sldId="440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3559364435" sldId="44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976156815" sldId="44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83012908" sldId="4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585463497" sldId="444"/>
        </pc:sldMkLst>
      </pc:sldChg>
      <pc:sldChg chg="add del setBg">
        <pc:chgData name="Dénes" userId="f3f680a857a6f265" providerId="LiveId" clId="{F84CE12C-3DC4-46BE-93B7-2F0303A61250}" dt="2023-09-14T11:47:51.277" v="779" actId="47"/>
        <pc:sldMkLst>
          <pc:docMk/>
          <pc:sldMk cId="2644188279" sldId="4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555718488" sldId="445"/>
        </pc:sldMkLst>
      </pc:sldChg>
      <pc:sldChg chg="add del setBg">
        <pc:chgData name="Dénes" userId="f3f680a857a6f265" providerId="LiveId" clId="{F84CE12C-3DC4-46BE-93B7-2F0303A61250}" dt="2023-09-14T11:47:52.429" v="780" actId="47"/>
        <pc:sldMkLst>
          <pc:docMk/>
          <pc:sldMk cId="3754116588" sldId="44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779194792" sldId="446"/>
        </pc:sldMkLst>
      </pc:sldChg>
      <pc:sldChg chg="del">
        <pc:chgData name="Dénes" userId="f3f680a857a6f265" providerId="LiveId" clId="{F84CE12C-3DC4-46BE-93B7-2F0303A61250}" dt="2023-09-14T07:51:01.533" v="2" actId="47"/>
        <pc:sldMkLst>
          <pc:docMk/>
          <pc:sldMk cId="1267329022" sldId="447"/>
        </pc:sldMkLst>
      </pc:sldChg>
      <pc:sldChg chg="modSp add del mod setBg">
        <pc:chgData name="Dénes" userId="f3f680a857a6f265" providerId="LiveId" clId="{F84CE12C-3DC4-46BE-93B7-2F0303A61250}" dt="2023-09-14T11:57:28.507" v="962" actId="20577"/>
        <pc:sldMkLst>
          <pc:docMk/>
          <pc:sldMk cId="4016547834" sldId="447"/>
        </pc:sldMkLst>
        <pc:spChg chg="mod">
          <ac:chgData name="Dénes" userId="f3f680a857a6f265" providerId="LiveId" clId="{F84CE12C-3DC4-46BE-93B7-2F0303A61250}" dt="2023-09-14T11:57:28.507" v="962" actId="20577"/>
          <ac:spMkLst>
            <pc:docMk/>
            <pc:sldMk cId="4016547834" sldId="447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08.323" v="5" actId="47"/>
        <pc:sldMkLst>
          <pc:docMk/>
          <pc:sldMk cId="2444820853" sldId="448"/>
        </pc:sldMkLst>
      </pc:sldChg>
      <pc:sldChg chg="modSp add del mod setBg">
        <pc:chgData name="Dénes" userId="f3f680a857a6f265" providerId="LiveId" clId="{F84CE12C-3DC4-46BE-93B7-2F0303A61250}" dt="2023-09-14T11:49:56.813" v="807" actId="20577"/>
        <pc:sldMkLst>
          <pc:docMk/>
          <pc:sldMk cId="4069303533" sldId="448"/>
        </pc:sldMkLst>
        <pc:spChg chg="mod">
          <ac:chgData name="Dénes" userId="f3f680a857a6f265" providerId="LiveId" clId="{F84CE12C-3DC4-46BE-93B7-2F0303A61250}" dt="2023-09-14T11:49:56.813" v="807" actId="20577"/>
          <ac:spMkLst>
            <pc:docMk/>
            <pc:sldMk cId="4069303533" sldId="448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11.838" v="6" actId="47"/>
        <pc:sldMkLst>
          <pc:docMk/>
          <pc:sldMk cId="2563397511" sldId="449"/>
        </pc:sldMkLst>
      </pc:sldChg>
      <pc:sldChg chg="add del setBg">
        <pc:chgData name="Dénes" userId="f3f680a857a6f265" providerId="LiveId" clId="{F84CE12C-3DC4-46BE-93B7-2F0303A61250}" dt="2023-09-14T11:48:05.343" v="781" actId="47"/>
        <pc:sldMkLst>
          <pc:docMk/>
          <pc:sldMk cId="3863803896" sldId="449"/>
        </pc:sldMkLst>
      </pc:sldChg>
      <pc:sldChg chg="del">
        <pc:chgData name="Dénes" userId="f3f680a857a6f265" providerId="LiveId" clId="{F84CE12C-3DC4-46BE-93B7-2F0303A61250}" dt="2023-09-14T07:51:04.247" v="4" actId="47"/>
        <pc:sldMkLst>
          <pc:docMk/>
          <pc:sldMk cId="961085669" sldId="45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2039823705" sldId="450"/>
        </pc:sldMkLst>
      </pc:sldChg>
      <pc:sldChg chg="del">
        <pc:chgData name="Dénes" userId="f3f680a857a6f265" providerId="LiveId" clId="{F84CE12C-3DC4-46BE-93B7-2F0303A61250}" dt="2023-09-14T07:51:03.449" v="3" actId="47"/>
        <pc:sldMkLst>
          <pc:docMk/>
          <pc:sldMk cId="1561869161" sldId="45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332169600" sldId="45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743685917" sldId="453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00575366" sldId="454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658459833" sldId="455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6709755" sldId="456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567356003" sldId="45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0610049" sldId="458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216178818" sldId="46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638349342" sldId="461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414746924" sldId="462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3053604" sldId="463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2684595309" sldId="46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62940077" sldId="465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50191090" sldId="466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90040970" sldId="467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49053884" sldId="468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78243824" sldId="469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64349983" sldId="47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326193554" sldId="47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601105788" sldId="472"/>
        </pc:sldMkLst>
      </pc:sldChg>
      <pc:sldChg chg="add del">
        <pc:chgData name="Dénes" userId="f3f680a857a6f265" providerId="LiveId" clId="{F84CE12C-3DC4-46BE-93B7-2F0303A61250}" dt="2023-09-14T11:48:06.095" v="782" actId="47"/>
        <pc:sldMkLst>
          <pc:docMk/>
          <pc:sldMk cId="3753785464" sldId="47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4928546" sldId="473"/>
        </pc:sldMkLst>
      </pc:sldChg>
      <pc:sldChg chg="add del">
        <pc:chgData name="Dénes" userId="f3f680a857a6f265" providerId="LiveId" clId="{F84CE12C-3DC4-46BE-93B7-2F0303A61250}" dt="2023-09-14T11:48:06.962" v="783" actId="47"/>
        <pc:sldMkLst>
          <pc:docMk/>
          <pc:sldMk cId="651982863" sldId="47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913168073" sldId="474"/>
        </pc:sldMkLst>
      </pc:sldChg>
      <pc:sldChg chg="add del">
        <pc:chgData name="Dénes" userId="f3f680a857a6f265" providerId="LiveId" clId="{F84CE12C-3DC4-46BE-93B7-2F0303A61250}" dt="2023-09-14T11:48:27.850" v="784" actId="47"/>
        <pc:sldMkLst>
          <pc:docMk/>
          <pc:sldMk cId="3269554468" sldId="474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2323532165" sldId="475"/>
        </pc:sldMkLst>
      </pc:sldChg>
      <pc:sldChg chg="modSp add del mod ord setBg modNotesTx">
        <pc:chgData name="Dénes" userId="f3f680a857a6f265" providerId="LiveId" clId="{F84CE12C-3DC4-46BE-93B7-2F0303A61250}" dt="2023-09-14T11:47:30.523" v="778" actId="20577"/>
        <pc:sldMkLst>
          <pc:docMk/>
          <pc:sldMk cId="994716942" sldId="476"/>
        </pc:sldMkLst>
        <pc:spChg chg="mod">
          <ac:chgData name="Dénes" userId="f3f680a857a6f265" providerId="LiveId" clId="{F84CE12C-3DC4-46BE-93B7-2F0303A61250}" dt="2023-09-14T11:47:30.523" v="778" actId="20577"/>
          <ac:spMkLst>
            <pc:docMk/>
            <pc:sldMk cId="994716942" sldId="476"/>
            <ac:spMk id="3" creationId="{0C9B5234-01FB-4BC1-8F08-B28C710CCE0E}"/>
          </ac:spMkLst>
        </pc:spChg>
      </pc:sldChg>
      <pc:sldChg chg="add del">
        <pc:chgData name="Dénes" userId="f3f680a857a6f265" providerId="LiveId" clId="{F84CE12C-3DC4-46BE-93B7-2F0303A61250}" dt="2023-09-14T11:48:41.838" v="785" actId="47"/>
        <pc:sldMkLst>
          <pc:docMk/>
          <pc:sldMk cId="3344961289" sldId="47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72393453" sldId="47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920466972" sldId="47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36677657" sldId="48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825520827" sldId="48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639673507" sldId="482"/>
        </pc:sldMkLst>
      </pc:sldChg>
      <pc:sldChg chg="add del setBg">
        <pc:chgData name="Dénes" userId="f3f680a857a6f265" providerId="LiveId" clId="{F84CE12C-3DC4-46BE-93B7-2F0303A61250}" dt="2023-09-14T11:54:53.024" v="910" actId="47"/>
        <pc:sldMkLst>
          <pc:docMk/>
          <pc:sldMk cId="2487511586" sldId="482"/>
        </pc:sldMkLst>
      </pc:sldChg>
      <pc:sldChg chg="del">
        <pc:chgData name="Dénes" userId="f3f680a857a6f265" providerId="LiveId" clId="{F84CE12C-3DC4-46BE-93B7-2F0303A61250}" dt="2023-09-14T07:51:00.512" v="1" actId="47"/>
        <pc:sldMkLst>
          <pc:docMk/>
          <pc:sldMk cId="3338296468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746984205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24782681" sldId="484"/>
        </pc:sldMkLst>
      </pc:sldChg>
      <pc:sldChg chg="del">
        <pc:chgData name="Dénes" userId="f3f680a857a6f265" providerId="LiveId" clId="{F84CE12C-3DC4-46BE-93B7-2F0303A61250}" dt="2023-09-14T07:54:13.770" v="39" actId="47"/>
        <pc:sldMkLst>
          <pc:docMk/>
          <pc:sldMk cId="2614414269" sldId="484"/>
        </pc:sldMkLst>
      </pc:sldChg>
      <pc:sldChg chg="addSp modSp mod ord">
        <pc:chgData name="Dénes" userId="f3f680a857a6f265" providerId="LiveId" clId="{F84CE12C-3DC4-46BE-93B7-2F0303A61250}" dt="2023-09-14T11:42:07.072" v="748"/>
        <pc:sldMkLst>
          <pc:docMk/>
          <pc:sldMk cId="4230283105" sldId="485"/>
        </pc:sldMkLst>
        <pc:spChg chg="mod">
          <ac:chgData name="Dénes" userId="f3f680a857a6f265" providerId="LiveId" clId="{F84CE12C-3DC4-46BE-93B7-2F0303A61250}" dt="2023-09-14T09:35:58.644" v="140" actId="20577"/>
          <ac:spMkLst>
            <pc:docMk/>
            <pc:sldMk cId="4230283105" sldId="485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7.072" v="748"/>
          <ac:spMkLst>
            <pc:docMk/>
            <pc:sldMk cId="4230283105" sldId="485"/>
            <ac:spMk id="3" creationId="{2ACC5770-8AD3-7ED6-F5FE-0EB933E3ED75}"/>
          </ac:spMkLst>
        </pc:spChg>
      </pc:sldChg>
      <pc:sldChg chg="addSp modSp add mod">
        <pc:chgData name="Dénes" userId="f3f680a857a6f265" providerId="LiveId" clId="{F84CE12C-3DC4-46BE-93B7-2F0303A61250}" dt="2023-09-14T11:41:50.231" v="744" actId="1076"/>
        <pc:sldMkLst>
          <pc:docMk/>
          <pc:sldMk cId="1374648882" sldId="486"/>
        </pc:sldMkLst>
        <pc:spChg chg="mod">
          <ac:chgData name="Dénes" userId="f3f680a857a6f265" providerId="LiveId" clId="{F84CE12C-3DC4-46BE-93B7-2F0303A61250}" dt="2023-09-14T11:30:33.389" v="615" actId="2711"/>
          <ac:spMkLst>
            <pc:docMk/>
            <pc:sldMk cId="1374648882" sldId="486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0.231" v="744" actId="1076"/>
          <ac:spMkLst>
            <pc:docMk/>
            <pc:sldMk cId="1374648882" sldId="486"/>
            <ac:spMk id="4" creationId="{C38115DA-F588-5E83-BA9C-215DF49205F4}"/>
          </ac:spMkLst>
        </pc:spChg>
      </pc:sldChg>
      <pc:sldChg chg="addSp modSp add mod">
        <pc:chgData name="Dénes" userId="f3f680a857a6f265" providerId="LiveId" clId="{F84CE12C-3DC4-46BE-93B7-2F0303A61250}" dt="2023-09-14T12:01:55.239" v="1000" actId="20577"/>
        <pc:sldMkLst>
          <pc:docMk/>
          <pc:sldMk cId="909928843" sldId="487"/>
        </pc:sldMkLst>
        <pc:spChg chg="mod">
          <ac:chgData name="Dénes" userId="f3f680a857a6f265" providerId="LiveId" clId="{F84CE12C-3DC4-46BE-93B7-2F0303A61250}" dt="2023-09-14T09:34:56.928" v="98"/>
          <ac:spMkLst>
            <pc:docMk/>
            <pc:sldMk cId="909928843" sldId="487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8.585" v="746"/>
          <ac:spMkLst>
            <pc:docMk/>
            <pc:sldMk cId="909928843" sldId="487"/>
            <ac:spMk id="3" creationId="{58540AD5-56B3-1B86-A890-CC8F47555374}"/>
          </ac:spMkLst>
        </pc:spChg>
        <pc:spChg chg="add mod">
          <ac:chgData name="Dénes" userId="f3f680a857a6f265" providerId="LiveId" clId="{F84CE12C-3DC4-46BE-93B7-2F0303A61250}" dt="2023-09-14T12:01:55.239" v="1000" actId="20577"/>
          <ac:spMkLst>
            <pc:docMk/>
            <pc:sldMk cId="909928843" sldId="487"/>
            <ac:spMk id="4" creationId="{4C284FAE-C4EC-6DEB-4AD9-B776AAB558B2}"/>
          </ac:spMkLst>
        </pc:spChg>
        <pc:spChg chg="add mod">
          <ac:chgData name="Dénes" userId="f3f680a857a6f265" providerId="LiveId" clId="{F84CE12C-3DC4-46BE-93B7-2F0303A61250}" dt="2023-09-14T12:01:48.188" v="972"/>
          <ac:spMkLst>
            <pc:docMk/>
            <pc:sldMk cId="909928843" sldId="487"/>
            <ac:spMk id="6" creationId="{AAD6D60D-5F0B-1CD3-980D-817287EBE9BD}"/>
          </ac:spMkLst>
        </pc:spChg>
      </pc:sldChg>
      <pc:sldChg chg="addSp modSp add mod">
        <pc:chgData name="Dénes" userId="f3f680a857a6f265" providerId="LiveId" clId="{F84CE12C-3DC4-46BE-93B7-2F0303A61250}" dt="2023-09-14T11:42:00.546" v="747"/>
        <pc:sldMkLst>
          <pc:docMk/>
          <pc:sldMk cId="2055074266" sldId="488"/>
        </pc:sldMkLst>
        <pc:spChg chg="mod">
          <ac:chgData name="Dénes" userId="f3f680a857a6f265" providerId="LiveId" clId="{F84CE12C-3DC4-46BE-93B7-2F0303A61250}" dt="2023-09-14T09:35:19.757" v="105"/>
          <ac:spMkLst>
            <pc:docMk/>
            <pc:sldMk cId="2055074266" sldId="488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0.546" v="747"/>
          <ac:spMkLst>
            <pc:docMk/>
            <pc:sldMk cId="2055074266" sldId="488"/>
            <ac:spMk id="3" creationId="{6F9B4B59-5D5E-A3BC-BAC7-F1E81A8F2998}"/>
          </ac:spMkLst>
        </pc:spChg>
      </pc:sldChg>
      <pc:sldChg chg="addSp modSp add mod ord">
        <pc:chgData name="Dénes" userId="f3f680a857a6f265" providerId="LiveId" clId="{F84CE12C-3DC4-46BE-93B7-2F0303A61250}" dt="2023-09-14T11:41:56.872" v="745"/>
        <pc:sldMkLst>
          <pc:docMk/>
          <pc:sldMk cId="3093989411" sldId="489"/>
        </pc:sldMkLst>
        <pc:spChg chg="mod">
          <ac:chgData name="Dénes" userId="f3f680a857a6f265" providerId="LiveId" clId="{F84CE12C-3DC4-46BE-93B7-2F0303A61250}" dt="2023-09-14T09:34:17.416" v="89"/>
          <ac:spMkLst>
            <pc:docMk/>
            <pc:sldMk cId="3093989411" sldId="489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6.872" v="745"/>
          <ac:spMkLst>
            <pc:docMk/>
            <pc:sldMk cId="3093989411" sldId="489"/>
            <ac:spMk id="3" creationId="{CA4A5D17-DE03-6ADC-0F74-A09961587DC4}"/>
          </ac:spMkLst>
        </pc:spChg>
      </pc:sldChg>
      <pc:sldChg chg="addSp modSp add mod">
        <pc:chgData name="Dénes" userId="f3f680a857a6f265" providerId="LiveId" clId="{F84CE12C-3DC4-46BE-93B7-2F0303A61250}" dt="2023-09-14T11:40:52.364" v="729" actId="20577"/>
        <pc:sldMkLst>
          <pc:docMk/>
          <pc:sldMk cId="3123482004" sldId="490"/>
        </pc:sldMkLst>
        <pc:spChg chg="mod">
          <ac:chgData name="Dénes" userId="f3f680a857a6f265" providerId="LiveId" clId="{F84CE12C-3DC4-46BE-93B7-2F0303A61250}" dt="2023-09-14T09:39:32.259" v="198" actId="1035"/>
          <ac:spMkLst>
            <pc:docMk/>
            <pc:sldMk cId="3123482004" sldId="490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0:52.364" v="729" actId="20577"/>
          <ac:spMkLst>
            <pc:docMk/>
            <pc:sldMk cId="3123482004" sldId="490"/>
            <ac:spMk id="4" creationId="{A6587861-B11D-83FD-A720-E9750E61B93C}"/>
          </ac:spMkLst>
        </pc:spChg>
      </pc:sldChg>
      <pc:sldChg chg="addSp delSp modSp add mod ord modNotesTx">
        <pc:chgData name="Dénes" userId="f3f680a857a6f265" providerId="LiveId" clId="{F84CE12C-3DC4-46BE-93B7-2F0303A61250}" dt="2023-09-14T11:29:59.666" v="611" actId="207"/>
        <pc:sldMkLst>
          <pc:docMk/>
          <pc:sldMk cId="2279225037" sldId="491"/>
        </pc:sldMkLst>
        <pc:spChg chg="mod">
          <ac:chgData name="Dénes" userId="f3f680a857a6f265" providerId="LiveId" clId="{F84CE12C-3DC4-46BE-93B7-2F0303A61250}" dt="2023-09-14T09:42:42.609" v="233" actId="20577"/>
          <ac:spMkLst>
            <pc:docMk/>
            <pc:sldMk cId="2279225037" sldId="491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29:59.666" v="611" actId="207"/>
          <ac:spMkLst>
            <pc:docMk/>
            <pc:sldMk cId="2279225037" sldId="491"/>
            <ac:spMk id="3" creationId="{38015416-9D20-23C1-A08F-061A0AB69029}"/>
          </ac:spMkLst>
        </pc:spChg>
        <pc:spChg chg="del">
          <ac:chgData name="Dénes" userId="f3f680a857a6f265" providerId="LiveId" clId="{F84CE12C-3DC4-46BE-93B7-2F0303A61250}" dt="2023-09-14T09:43:12.810" v="258" actId="478"/>
          <ac:spMkLst>
            <pc:docMk/>
            <pc:sldMk cId="2279225037" sldId="491"/>
            <ac:spMk id="4" creationId="{A6587861-B11D-83FD-A720-E9750E61B93C}"/>
          </ac:spMkLst>
        </pc:spChg>
        <pc:spChg chg="add del">
          <ac:chgData name="Dénes" userId="f3f680a857a6f265" providerId="LiveId" clId="{F84CE12C-3DC4-46BE-93B7-2F0303A61250}" dt="2023-09-14T11:21:44.699" v="439"/>
          <ac:spMkLst>
            <pc:docMk/>
            <pc:sldMk cId="2279225037" sldId="491"/>
            <ac:spMk id="4" creationId="{BEBB1879-426F-49CD-08B6-6F87D1CAA5E1}"/>
          </ac:spMkLst>
        </pc:spChg>
        <pc:spChg chg="add del">
          <ac:chgData name="Dénes" userId="f3f680a857a6f265" providerId="LiveId" clId="{F84CE12C-3DC4-46BE-93B7-2F0303A61250}" dt="2023-09-14T11:21:48.549" v="442"/>
          <ac:spMkLst>
            <pc:docMk/>
            <pc:sldMk cId="2279225037" sldId="491"/>
            <ac:spMk id="6" creationId="{63AA0A19-6D8A-A88E-FE00-9DA621B7D553}"/>
          </ac:spMkLst>
        </pc:spChg>
        <pc:spChg chg="add del">
          <ac:chgData name="Dénes" userId="f3f680a857a6f265" providerId="LiveId" clId="{F84CE12C-3DC4-46BE-93B7-2F0303A61250}" dt="2023-09-14T11:21:56.140" v="444"/>
          <ac:spMkLst>
            <pc:docMk/>
            <pc:sldMk cId="2279225037" sldId="491"/>
            <ac:spMk id="7" creationId="{2B0FD15C-9280-9D66-E75B-769F57BEDB75}"/>
          </ac:spMkLst>
        </pc:spChg>
        <pc:spChg chg="add del">
          <ac:chgData name="Dénes" userId="f3f680a857a6f265" providerId="LiveId" clId="{F84CE12C-3DC4-46BE-93B7-2F0303A61250}" dt="2023-09-14T11:22:16.816" v="447"/>
          <ac:spMkLst>
            <pc:docMk/>
            <pc:sldMk cId="2279225037" sldId="491"/>
            <ac:spMk id="8" creationId="{89E704C9-A69B-FC83-AE5C-AAD1B34F8620}"/>
          </ac:spMkLst>
        </pc:spChg>
        <pc:spChg chg="add del">
          <ac:chgData name="Dénes" userId="f3f680a857a6f265" providerId="LiveId" clId="{F84CE12C-3DC4-46BE-93B7-2F0303A61250}" dt="2023-09-14T11:22:43.066" v="452"/>
          <ac:spMkLst>
            <pc:docMk/>
            <pc:sldMk cId="2279225037" sldId="491"/>
            <ac:spMk id="9" creationId="{90CAC07E-D7F7-1973-CD28-1B6D9228BF7E}"/>
          </ac:spMkLst>
        </pc:spChg>
        <pc:spChg chg="add del">
          <ac:chgData name="Dénes" userId="f3f680a857a6f265" providerId="LiveId" clId="{F84CE12C-3DC4-46BE-93B7-2F0303A61250}" dt="2023-09-14T11:22:56.979" v="454"/>
          <ac:spMkLst>
            <pc:docMk/>
            <pc:sldMk cId="2279225037" sldId="491"/>
            <ac:spMk id="10" creationId="{F7C0FAA8-298B-9148-ACAC-03088B12D46A}"/>
          </ac:spMkLst>
        </pc:spChg>
      </pc:sldChg>
      <pc:sldChg chg="addSp delSp modSp add mod ord">
        <pc:chgData name="Dénes" userId="f3f680a857a6f265" providerId="LiveId" clId="{F84CE12C-3DC4-46BE-93B7-2F0303A61250}" dt="2023-09-14T11:27:32.561" v="542" actId="14100"/>
        <pc:sldMkLst>
          <pc:docMk/>
          <pc:sldMk cId="2297967847" sldId="492"/>
        </pc:sldMkLst>
        <pc:spChg chg="mod">
          <ac:chgData name="Dénes" userId="f3f680a857a6f265" providerId="LiveId" clId="{F84CE12C-3DC4-46BE-93B7-2F0303A61250}" dt="2023-09-14T09:42:33.688" v="217" actId="20577"/>
          <ac:spMkLst>
            <pc:docMk/>
            <pc:sldMk cId="2297967847" sldId="492"/>
            <ac:spMk id="2" creationId="{FC4383FA-EEB7-47D9-935D-7234D206AD1E}"/>
          </ac:spMkLst>
        </pc:spChg>
        <pc:spChg chg="add del mod">
          <ac:chgData name="Dénes" userId="f3f680a857a6f265" providerId="LiveId" clId="{F84CE12C-3DC4-46BE-93B7-2F0303A61250}" dt="2023-09-14T11:16:38.425" v="325" actId="478"/>
          <ac:spMkLst>
            <pc:docMk/>
            <pc:sldMk cId="2297967847" sldId="492"/>
            <ac:spMk id="3" creationId="{ED692570-B106-736D-F8D7-ACBE2446413F}"/>
          </ac:spMkLst>
        </pc:spChg>
        <pc:spChg chg="del mod">
          <ac:chgData name="Dénes" userId="f3f680a857a6f265" providerId="LiveId" clId="{F84CE12C-3DC4-46BE-93B7-2F0303A61250}" dt="2023-09-14T09:43:07.192" v="256" actId="478"/>
          <ac:spMkLst>
            <pc:docMk/>
            <pc:sldMk cId="2297967847" sldId="492"/>
            <ac:spMk id="4" creationId="{A6587861-B11D-83FD-A720-E9750E61B93C}"/>
          </ac:spMkLst>
        </pc:spChg>
        <pc:graphicFrameChg chg="add mod modGraphic">
          <ac:chgData name="Dénes" userId="f3f680a857a6f265" providerId="LiveId" clId="{F84CE12C-3DC4-46BE-93B7-2F0303A61250}" dt="2023-09-14T11:27:32.561" v="542" actId="14100"/>
          <ac:graphicFrameMkLst>
            <pc:docMk/>
            <pc:sldMk cId="2297967847" sldId="492"/>
            <ac:graphicFrameMk id="4" creationId="{BEE91239-8642-5A68-5F52-EE4E186EA840}"/>
          </ac:graphicFrameMkLst>
        </pc:graphicFrameChg>
      </pc:sldChg>
      <pc:sldChg chg="addSp delSp modSp add del mod">
        <pc:chgData name="Dénes" userId="f3f680a857a6f265" providerId="LiveId" clId="{F84CE12C-3DC4-46BE-93B7-2F0303A61250}" dt="2023-09-14T11:23:46.838" v="465" actId="47"/>
        <pc:sldMkLst>
          <pc:docMk/>
          <pc:sldMk cId="288459756" sldId="493"/>
        </pc:sldMkLst>
        <pc:spChg chg="mod">
          <ac:chgData name="Dénes" userId="f3f680a857a6f265" providerId="LiveId" clId="{F84CE12C-3DC4-46BE-93B7-2F0303A61250}" dt="2023-09-14T09:43:01.301" v="254" actId="20577"/>
          <ac:spMkLst>
            <pc:docMk/>
            <pc:sldMk cId="288459756" sldId="493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09:43:25.344" v="262" actId="2711"/>
          <ac:spMkLst>
            <pc:docMk/>
            <pc:sldMk cId="288459756" sldId="493"/>
            <ac:spMk id="3" creationId="{B9DB0E45-9C8D-46E2-2C18-6DDE83B86286}"/>
          </ac:spMkLst>
        </pc:spChg>
        <pc:spChg chg="del">
          <ac:chgData name="Dénes" userId="f3f680a857a6f265" providerId="LiveId" clId="{F84CE12C-3DC4-46BE-93B7-2F0303A61250}" dt="2023-09-14T09:43:22.235" v="260" actId="478"/>
          <ac:spMkLst>
            <pc:docMk/>
            <pc:sldMk cId="288459756" sldId="493"/>
            <ac:spMk id="4" creationId="{A6587861-B11D-83FD-A720-E9750E61B93C}"/>
          </ac:spMkLst>
        </pc:spChg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887337742" sldId="493"/>
        </pc:sldMkLst>
      </pc:sldChg>
      <pc:sldChg chg="modSp add mod">
        <pc:chgData name="Dénes" userId="f3f680a857a6f265" providerId="LiveId" clId="{F84CE12C-3DC4-46BE-93B7-2F0303A61250}" dt="2023-09-14T11:40:34.443" v="723" actId="20577"/>
        <pc:sldMkLst>
          <pc:docMk/>
          <pc:sldMk cId="4266219142" sldId="494"/>
        </pc:sldMkLst>
        <pc:spChg chg="mod">
          <ac:chgData name="Dénes" userId="f3f680a857a6f265" providerId="LiveId" clId="{F84CE12C-3DC4-46BE-93B7-2F0303A61250}" dt="2023-09-14T10:07:57.797" v="294" actId="20577"/>
          <ac:spMkLst>
            <pc:docMk/>
            <pc:sldMk cId="4266219142" sldId="494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40:34.443" v="723" actId="20577"/>
          <ac:spMkLst>
            <pc:docMk/>
            <pc:sldMk cId="4266219142" sldId="494"/>
            <ac:spMk id="4" creationId="{A6587861-B11D-83FD-A720-E9750E61B93C}"/>
          </ac:spMkLst>
        </pc:spChg>
      </pc:sldChg>
      <pc:sldChg chg="modSp add mod">
        <pc:chgData name="Dénes" userId="f3f680a857a6f265" providerId="LiveId" clId="{F84CE12C-3DC4-46BE-93B7-2F0303A61250}" dt="2023-09-14T11:32:05.049" v="635" actId="20577"/>
        <pc:sldMkLst>
          <pc:docMk/>
          <pc:sldMk cId="2880729840" sldId="495"/>
        </pc:sldMkLst>
        <pc:spChg chg="mod">
          <ac:chgData name="Dénes" userId="f3f680a857a6f265" providerId="LiveId" clId="{F84CE12C-3DC4-46BE-93B7-2F0303A61250}" dt="2023-09-14T11:32:05.049" v="635" actId="20577"/>
          <ac:spMkLst>
            <pc:docMk/>
            <pc:sldMk cId="2880729840" sldId="495"/>
            <ac:spMk id="2" creationId="{FC4383FA-EEB7-47D9-935D-7234D206AD1E}"/>
          </ac:spMkLst>
        </pc:spChg>
      </pc:sldChg>
      <pc:sldChg chg="modSp add mod ord">
        <pc:chgData name="Dénes" userId="f3f680a857a6f265" providerId="LiveId" clId="{F84CE12C-3DC4-46BE-93B7-2F0303A61250}" dt="2023-09-14T10:08:41.398" v="319" actId="20577"/>
        <pc:sldMkLst>
          <pc:docMk/>
          <pc:sldMk cId="2885453757" sldId="496"/>
        </pc:sldMkLst>
        <pc:spChg chg="mod">
          <ac:chgData name="Dénes" userId="f3f680a857a6f265" providerId="LiveId" clId="{F84CE12C-3DC4-46BE-93B7-2F0303A61250}" dt="2023-09-14T10:08:41.398" v="319" actId="20577"/>
          <ac:spMkLst>
            <pc:docMk/>
            <pc:sldMk cId="2885453757" sldId="496"/>
            <ac:spMk id="2" creationId="{FC4383FA-EEB7-47D9-935D-7234D206AD1E}"/>
          </ac:spMkLst>
        </pc:spChg>
      </pc:sldChg>
      <pc:sldChg chg="modSp add del mod">
        <pc:chgData name="Dénes" userId="f3f680a857a6f265" providerId="LiveId" clId="{F84CE12C-3DC4-46BE-93B7-2F0303A61250}" dt="2023-09-14T11:29:41.298" v="607" actId="207"/>
        <pc:sldMkLst>
          <pc:docMk/>
          <pc:sldMk cId="1216171475" sldId="497"/>
        </pc:sldMkLst>
        <pc:spChg chg="mod">
          <ac:chgData name="Dénes" userId="f3f680a857a6f265" providerId="LiveId" clId="{F84CE12C-3DC4-46BE-93B7-2F0303A61250}" dt="2023-09-14T11:23:53.932" v="481" actId="20577"/>
          <ac:spMkLst>
            <pc:docMk/>
            <pc:sldMk cId="1216171475" sldId="497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29:41.298" v="607" actId="207"/>
          <ac:spMkLst>
            <pc:docMk/>
            <pc:sldMk cId="1216171475" sldId="497"/>
            <ac:spMk id="3" creationId="{38015416-9D20-23C1-A08F-061A0AB69029}"/>
          </ac:spMkLst>
        </pc:spChg>
      </pc:sldChg>
      <pc:sldChg chg="add del">
        <pc:chgData name="Dénes" userId="f3f680a857a6f265" providerId="LiveId" clId="{F84CE12C-3DC4-46BE-93B7-2F0303A61250}" dt="2023-09-14T11:46:25.854" v="750"/>
        <pc:sldMkLst>
          <pc:docMk/>
          <pc:sldMk cId="142343022" sldId="498"/>
        </pc:sldMkLst>
      </pc:sldChg>
      <pc:sldChg chg="add del">
        <pc:chgData name="Dénes" userId="f3f680a857a6f265" providerId="LiveId" clId="{F84CE12C-3DC4-46BE-93B7-2F0303A61250}" dt="2023-09-14T11:46:43.042" v="753" actId="47"/>
        <pc:sldMkLst>
          <pc:docMk/>
          <pc:sldMk cId="539071787" sldId="498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3596081372" sldId="498"/>
        </pc:sldMkLst>
      </pc:sldChg>
      <pc:sldChg chg="add del">
        <pc:chgData name="Dénes" userId="f3f680a857a6f265" providerId="LiveId" clId="{F84CE12C-3DC4-46BE-93B7-2F0303A61250}" dt="2023-09-14T11:52:50.488" v="826"/>
        <pc:sldMkLst>
          <pc:docMk/>
          <pc:sldMk cId="4214455707" sldId="498"/>
        </pc:sldMkLst>
      </pc:sldChg>
      <pc:sldChg chg="add del setBg">
        <pc:chgData name="Dénes" userId="f3f680a857a6f265" providerId="LiveId" clId="{F84CE12C-3DC4-46BE-93B7-2F0303A61250}" dt="2023-09-14T11:46:25.854" v="750"/>
        <pc:sldMkLst>
          <pc:docMk/>
          <pc:sldMk cId="1566978633" sldId="499"/>
        </pc:sldMkLst>
      </pc:sldChg>
      <pc:sldChg chg="add del">
        <pc:chgData name="Dénes" userId="f3f680a857a6f265" providerId="LiveId" clId="{F84CE12C-3DC4-46BE-93B7-2F0303A61250}" dt="2023-09-14T11:46:40.747" v="752" actId="47"/>
        <pc:sldMkLst>
          <pc:docMk/>
          <pc:sldMk cId="1812867579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338296468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611068712" sldId="500"/>
        </pc:sldMkLst>
      </pc:sldChg>
      <pc:sldChg chg="add del setBg">
        <pc:chgData name="Dénes" userId="f3f680a857a6f265" providerId="LiveId" clId="{F84CE12C-3DC4-46BE-93B7-2F0303A61250}" dt="2023-09-14T11:52:50.488" v="826"/>
        <pc:sldMkLst>
          <pc:docMk/>
          <pc:sldMk cId="776161271" sldId="501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2148734323" sldId="50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742443480" sldId="50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99540335" sldId="503"/>
        </pc:sldMkLst>
      </pc:sldChg>
      <pc:sldChg chg="add del setBg">
        <pc:chgData name="Dénes" userId="f3f680a857a6f265" providerId="LiveId" clId="{F84CE12C-3DC4-46BE-93B7-2F0303A61250}" dt="2023-09-14T09:42:07.927" v="203" actId="47"/>
        <pc:sldMkLst>
          <pc:docMk/>
          <pc:sldMk cId="2011519923" sldId="50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58374615" sldId="504"/>
        </pc:sldMkLst>
      </pc:sldChg>
      <pc:sldChg chg="addSp delSp modSp add del mod">
        <pc:chgData name="Dénes" userId="f3f680a857a6f265" providerId="LiveId" clId="{F84CE12C-3DC4-46BE-93B7-2F0303A61250}" dt="2023-09-14T09:42:14.812" v="205" actId="47"/>
        <pc:sldMkLst>
          <pc:docMk/>
          <pc:sldMk cId="2015727005" sldId="505"/>
        </pc:sldMkLst>
        <pc:spChg chg="add del mod">
          <ac:chgData name="Dénes" userId="f3f680a857a6f265" providerId="LiveId" clId="{F84CE12C-3DC4-46BE-93B7-2F0303A61250}" dt="2023-09-14T09:42:12.977" v="204" actId="21"/>
          <ac:spMkLst>
            <pc:docMk/>
            <pc:sldMk cId="2015727005" sldId="505"/>
            <ac:spMk id="3" creationId="{84209CC8-C381-25BF-EB7B-E30C933AD56F}"/>
          </ac:spMkLst>
        </pc:sp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30259292" sldId="50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63395212" sldId="5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62328186" sldId="50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46662692" sldId="50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07761938" sldId="5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24339747" sldId="5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22112162" sldId="511"/>
        </pc:sldMkLst>
      </pc:sldChg>
      <pc:sldChg chg="addSp delSp modSp add mod">
        <pc:chgData name="Dénes" userId="f3f680a857a6f265" providerId="LiveId" clId="{F84CE12C-3DC4-46BE-93B7-2F0303A61250}" dt="2023-09-14T11:54:42.826" v="909" actId="1076"/>
        <pc:sldMkLst>
          <pc:docMk/>
          <pc:sldMk cId="1643953318" sldId="512"/>
        </pc:sldMkLst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54:39.051" v="908" actId="14100"/>
          <ac:spMkLst>
            <pc:docMk/>
            <pc:sldMk cId="1643953318" sldId="512"/>
            <ac:spMk id="3" creationId="{C4C687C2-D06D-BAAB-4C5D-BFCACC2E8163}"/>
          </ac:spMkLst>
        </pc:spChg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4" creationId="{C38115DA-F588-5E83-BA9C-215DF49205F4}"/>
          </ac:spMkLst>
        </pc:spChg>
        <pc:spChg chg="add del mod">
          <ac:chgData name="Dénes" userId="f3f680a857a6f265" providerId="LiveId" clId="{F84CE12C-3DC4-46BE-93B7-2F0303A61250}" dt="2023-09-14T11:54:07.471" v="900" actId="478"/>
          <ac:spMkLst>
            <pc:docMk/>
            <pc:sldMk cId="1643953318" sldId="512"/>
            <ac:spMk id="6" creationId="{27357A51-5626-9DF8-FB63-4C7E8E8D7472}"/>
          </ac:spMkLst>
        </pc:spChg>
        <pc:spChg chg="add mod">
          <ac:chgData name="Dénes" userId="f3f680a857a6f265" providerId="LiveId" clId="{F84CE12C-3DC4-46BE-93B7-2F0303A61250}" dt="2023-09-14T11:54:42.826" v="909" actId="1076"/>
          <ac:spMkLst>
            <pc:docMk/>
            <pc:sldMk cId="1643953318" sldId="512"/>
            <ac:spMk id="7" creationId="{9553A9D7-D224-E0C2-9353-617FBD4DC799}"/>
          </ac:spMkLst>
        </pc:spChg>
      </pc:sldChg>
      <pc:sldChg chg="modSp add mod">
        <pc:chgData name="Dénes" userId="f3f680a857a6f265" providerId="LiveId" clId="{F84CE12C-3DC4-46BE-93B7-2F0303A61250}" dt="2023-09-14T11:55:05.061" v="934" actId="20577"/>
        <pc:sldMkLst>
          <pc:docMk/>
          <pc:sldMk cId="1335822625" sldId="513"/>
        </pc:sldMkLst>
        <pc:spChg chg="mod">
          <ac:chgData name="Dénes" userId="f3f680a857a6f265" providerId="LiveId" clId="{F84CE12C-3DC4-46BE-93B7-2F0303A61250}" dt="2023-09-14T11:55:05.061" v="934" actId="20577"/>
          <ac:spMkLst>
            <pc:docMk/>
            <pc:sldMk cId="1335822625" sldId="513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4:58.304" v="912"/>
        <pc:sldMkLst>
          <pc:docMk/>
          <pc:sldMk cId="3512609258" sldId="513"/>
        </pc:sldMkLst>
      </pc:sldChg>
      <pc:sldChg chg="add del setBg">
        <pc:chgData name="Dénes" userId="f3f680a857a6f265" providerId="LiveId" clId="{F84CE12C-3DC4-46BE-93B7-2F0303A61250}" dt="2023-09-14T11:55:45.003" v="936"/>
        <pc:sldMkLst>
          <pc:docMk/>
          <pc:sldMk cId="580604076" sldId="514"/>
        </pc:sldMkLst>
      </pc:sldChg>
      <pc:sldChg chg="modSp add mod">
        <pc:chgData name="Dénes" userId="f3f680a857a6f265" providerId="LiveId" clId="{F84CE12C-3DC4-46BE-93B7-2F0303A61250}" dt="2023-09-14T11:55:49.851" v="947" actId="20577"/>
        <pc:sldMkLst>
          <pc:docMk/>
          <pc:sldMk cId="3678937028" sldId="514"/>
        </pc:sldMkLst>
        <pc:spChg chg="mod">
          <ac:chgData name="Dénes" userId="f3f680a857a6f265" providerId="LiveId" clId="{F84CE12C-3DC4-46BE-93B7-2F0303A61250}" dt="2023-09-14T11:55:49.851" v="947" actId="20577"/>
          <ac:spMkLst>
            <pc:docMk/>
            <pc:sldMk cId="3678937028" sldId="514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40558339" sldId="515"/>
        </pc:sldMkLst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599196781" sldId="51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710739805" sldId="51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66609173" sldId="51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657731013" sldId="519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878067780" sldId="520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3692935354" sldId="52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836991197" sldId="52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685525366" sldId="52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054300989" sldId="523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115047694" sldId="524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418451723" sldId="52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140811817" sldId="525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811389124" sldId="52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094762871" sldId="52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71022396" sldId="52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398204450" sldId="529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965399229" sldId="53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392929952" sldId="53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999071343" sldId="53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129685228" sldId="53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437192248" sldId="53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629722573" sldId="535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3752307292" sldId="536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231639776" sldId="536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601637359" sldId="537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154235408" sldId="537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96971036" sldId="538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721117172" sldId="539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729759038" sldId="540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52342405" sldId="541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82482272" sldId="542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18087419" sldId="5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4172299651" sldId="5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12645442" sldId="545"/>
        </pc:sldMkLst>
      </pc:sldChg>
      <pc:sldChg chg="add del setBg">
        <pc:chgData name="Dénes" userId="f3f680a857a6f265" providerId="LiveId" clId="{F84CE12C-3DC4-46BE-93B7-2F0303A61250}" dt="2023-09-14T12:01:15.480" v="970"/>
        <pc:sldMkLst>
          <pc:docMk/>
          <pc:sldMk cId="998883645" sldId="546"/>
        </pc:sldMkLst>
      </pc:sldChg>
      <pc:sldChg chg="add ord">
        <pc:chgData name="Dénes" userId="f3f680a857a6f265" providerId="LiveId" clId="{F84CE12C-3DC4-46BE-93B7-2F0303A61250}" dt="2023-09-14T12:02:00.144" v="1002"/>
        <pc:sldMkLst>
          <pc:docMk/>
          <pc:sldMk cId="1518353975" sldId="546"/>
        </pc:sldMkLst>
      </pc:sldChg>
      <pc:sldChg chg="modSp add mod">
        <pc:chgData name="Dénes" userId="f3f680a857a6f265" providerId="LiveId" clId="{F84CE12C-3DC4-46BE-93B7-2F0303A61250}" dt="2023-09-14T12:03:06.453" v="1038" actId="20577"/>
        <pc:sldMkLst>
          <pc:docMk/>
          <pc:sldMk cId="2301841930" sldId="547"/>
        </pc:sldMkLst>
        <pc:spChg chg="mod">
          <ac:chgData name="Dénes" userId="f3f680a857a6f265" providerId="LiveId" clId="{F84CE12C-3DC4-46BE-93B7-2F0303A61250}" dt="2023-09-14T12:02:27.202" v="1015" actId="20577"/>
          <ac:spMkLst>
            <pc:docMk/>
            <pc:sldMk cId="2301841930" sldId="547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3:06.453" v="1038" actId="20577"/>
          <ac:spMkLst>
            <pc:docMk/>
            <pc:sldMk cId="2301841930" sldId="547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23.121" v="1004"/>
        <pc:sldMkLst>
          <pc:docMk/>
          <pc:sldMk cId="2542636311" sldId="547"/>
        </pc:sldMkLst>
      </pc:sldChg>
      <pc:sldChg chg="modSp add mod">
        <pc:chgData name="Dénes" userId="f3f680a857a6f265" providerId="LiveId" clId="{F84CE12C-3DC4-46BE-93B7-2F0303A61250}" dt="2023-09-14T12:02:57.239" v="1034" actId="20577"/>
        <pc:sldMkLst>
          <pc:docMk/>
          <pc:sldMk cId="1424321118" sldId="548"/>
        </pc:sldMkLst>
        <pc:spChg chg="mod">
          <ac:chgData name="Dénes" userId="f3f680a857a6f265" providerId="LiveId" clId="{F84CE12C-3DC4-46BE-93B7-2F0303A61250}" dt="2023-09-14T12:02:50.961" v="1026" actId="20577"/>
          <ac:spMkLst>
            <pc:docMk/>
            <pc:sldMk cId="1424321118" sldId="548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2:57.239" v="1034" actId="20577"/>
          <ac:spMkLst>
            <pc:docMk/>
            <pc:sldMk cId="1424321118" sldId="548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45.783" v="1021"/>
        <pc:sldMkLst>
          <pc:docMk/>
          <pc:sldMk cId="3052159817" sldId="54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8001719" sldId="54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41572654" sldId="55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763230674" sldId="55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841094970" sldId="55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533653299" sldId="55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35066022" sldId="55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585730633" sldId="555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21415077" sldId="556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375528992" sldId="557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58088739" sldId="55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840018987" sldId="55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38956679" sldId="56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167726172" sldId="56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1343610" sldId="56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89748569" sldId="56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44552965" sldId="56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09984589" sldId="565"/>
        </pc:sldMkLst>
      </pc:sldChg>
      <pc:sldChg chg="addSp delSp add del mod setBg">
        <pc:chgData name="Dénes" userId="f3f680a857a6f265" providerId="LiveId" clId="{F84CE12C-3DC4-46BE-93B7-2F0303A61250}" dt="2023-09-14T12:05:19.184" v="1043" actId="22"/>
        <pc:sldMkLst>
          <pc:docMk/>
          <pc:sldMk cId="1246735829" sldId="566"/>
        </pc:sldMkLst>
        <pc:picChg chg="add del">
          <ac:chgData name="Dénes" userId="f3f680a857a6f265" providerId="LiveId" clId="{F84CE12C-3DC4-46BE-93B7-2F0303A61250}" dt="2023-09-14T12:05:19.184" v="1043" actId="22"/>
          <ac:picMkLst>
            <pc:docMk/>
            <pc:sldMk cId="1246735829" sldId="566"/>
            <ac:picMk id="6" creationId="{7AD52E96-BAB3-158B-9531-5F3D356E1D48}"/>
          </ac:picMkLst>
        </pc:picChg>
      </pc:sldChg>
      <pc:sldChg chg="addSp modSp add mod">
        <pc:chgData name="Dénes" userId="f3f680a857a6f265" providerId="LiveId" clId="{F84CE12C-3DC4-46BE-93B7-2F0303A61250}" dt="2023-09-14T12:06:18.609" v="1112" actId="20577"/>
        <pc:sldMkLst>
          <pc:docMk/>
          <pc:sldMk cId="2105519805" sldId="567"/>
        </pc:sldMkLst>
        <pc:spChg chg="add mod">
          <ac:chgData name="Dénes" userId="f3f680a857a6f265" providerId="LiveId" clId="{F84CE12C-3DC4-46BE-93B7-2F0303A61250}" dt="2023-09-14T12:06:08.385" v="1100" actId="20577"/>
          <ac:spMkLst>
            <pc:docMk/>
            <pc:sldMk cId="2105519805" sldId="567"/>
            <ac:spMk id="4" creationId="{813205DA-8BB1-7113-87FB-93267E22AC6B}"/>
          </ac:spMkLst>
        </pc:spChg>
        <pc:spChg chg="add mod">
          <ac:chgData name="Dénes" userId="f3f680a857a6f265" providerId="LiveId" clId="{F84CE12C-3DC4-46BE-93B7-2F0303A61250}" dt="2023-09-14T12:06:18.609" v="1112" actId="20577"/>
          <ac:spMkLst>
            <pc:docMk/>
            <pc:sldMk cId="2105519805" sldId="567"/>
            <ac:spMk id="6" creationId="{AA6B6660-8887-B6A1-A7E4-EA817A2F49D2}"/>
          </ac:spMkLst>
        </pc:spChg>
      </pc:sldChg>
      <pc:sldChg chg="modSp add mod">
        <pc:chgData name="Dénes" userId="f3f680a857a6f265" providerId="LiveId" clId="{F84CE12C-3DC4-46BE-93B7-2F0303A61250}" dt="2023-09-14T12:06:46.158" v="1144" actId="20577"/>
        <pc:sldMkLst>
          <pc:docMk/>
          <pc:sldMk cId="1058933024" sldId="568"/>
        </pc:sldMkLst>
        <pc:spChg chg="mod">
          <ac:chgData name="Dénes" userId="f3f680a857a6f265" providerId="LiveId" clId="{F84CE12C-3DC4-46BE-93B7-2F0303A61250}" dt="2023-09-14T12:06:46.158" v="1144" actId="20577"/>
          <ac:spMkLst>
            <pc:docMk/>
            <pc:sldMk cId="1058933024" sldId="568"/>
            <ac:spMk id="4" creationId="{813205DA-8BB1-7113-87FB-93267E22AC6B}"/>
          </ac:spMkLst>
        </pc:spChg>
      </pc:sldChg>
      <pc:sldChg chg="add del setBg">
        <pc:chgData name="Dénes" userId="f3f680a857a6f265" providerId="LiveId" clId="{F84CE12C-3DC4-46BE-93B7-2F0303A61250}" dt="2023-09-14T12:06:33.960" v="1114"/>
        <pc:sldMkLst>
          <pc:docMk/>
          <pc:sldMk cId="4147046530" sldId="568"/>
        </pc:sldMkLst>
      </pc:sldChg>
      <pc:sldChg chg="addSp delSp modSp add mod">
        <pc:chgData name="Dénes" userId="f3f680a857a6f265" providerId="LiveId" clId="{F84CE12C-3DC4-46BE-93B7-2F0303A61250}" dt="2023-09-14T12:07:17.432" v="1157" actId="20577"/>
        <pc:sldMkLst>
          <pc:docMk/>
          <pc:sldMk cId="1360297229" sldId="569"/>
        </pc:sldMkLst>
        <pc:spChg chg="del">
          <ac:chgData name="Dénes" userId="f3f680a857a6f265" providerId="LiveId" clId="{F84CE12C-3DC4-46BE-93B7-2F0303A61250}" dt="2023-09-14T12:07:06.090" v="1148" actId="478"/>
          <ac:spMkLst>
            <pc:docMk/>
            <pc:sldMk cId="1360297229" sldId="569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2:07:17.432" v="1157" actId="20577"/>
          <ac:spMkLst>
            <pc:docMk/>
            <pc:sldMk cId="1360297229" sldId="569"/>
            <ac:spMk id="3" creationId="{6F9B4B59-5D5E-A3BC-BAC7-F1E81A8F2998}"/>
          </ac:spMkLst>
        </pc:spChg>
        <pc:spChg chg="del mod">
          <ac:chgData name="Dénes" userId="f3f680a857a6f265" providerId="LiveId" clId="{F84CE12C-3DC4-46BE-93B7-2F0303A61250}" dt="2023-09-14T12:07:13.783" v="1154" actId="478"/>
          <ac:spMkLst>
            <pc:docMk/>
            <pc:sldMk cId="1360297229" sldId="569"/>
            <ac:spMk id="4" creationId="{813205DA-8BB1-7113-87FB-93267E22AC6B}"/>
          </ac:spMkLst>
        </pc:spChg>
        <pc:spChg chg="del">
          <ac:chgData name="Dénes" userId="f3f680a857a6f265" providerId="LiveId" clId="{F84CE12C-3DC4-46BE-93B7-2F0303A61250}" dt="2023-09-14T12:07:15.649" v="1155" actId="478"/>
          <ac:spMkLst>
            <pc:docMk/>
            <pc:sldMk cId="1360297229" sldId="569"/>
            <ac:spMk id="6" creationId="{AA6B6660-8887-B6A1-A7E4-EA817A2F49D2}"/>
          </ac:spMkLst>
        </pc:spChg>
        <pc:spChg chg="add del mod">
          <ac:chgData name="Dénes" userId="f3f680a857a6f265" providerId="LiveId" clId="{F84CE12C-3DC4-46BE-93B7-2F0303A61250}" dt="2023-09-14T12:07:10.554" v="1151" actId="478"/>
          <ac:spMkLst>
            <pc:docMk/>
            <pc:sldMk cId="1360297229" sldId="569"/>
            <ac:spMk id="8" creationId="{AD0957D6-6992-4649-9E0C-6A970B9278AC}"/>
          </ac:spMkLst>
        </pc:spChg>
        <pc:spChg chg="add del mod">
          <ac:chgData name="Dénes" userId="f3f680a857a6f265" providerId="LiveId" clId="{F84CE12C-3DC4-46BE-93B7-2F0303A61250}" dt="2023-09-14T12:07:07.393" v="1150"/>
          <ac:spMkLst>
            <pc:docMk/>
            <pc:sldMk cId="1360297229" sldId="569"/>
            <ac:spMk id="9" creationId="{73EE9006-03FD-F361-8604-DC1BDD637EE6}"/>
          </ac:spMkLst>
        </pc:spChg>
        <pc:spChg chg="add mod">
          <ac:chgData name="Dénes" userId="f3f680a857a6f265" providerId="LiveId" clId="{F84CE12C-3DC4-46BE-93B7-2F0303A61250}" dt="2023-09-14T12:07:10.926" v="1152"/>
          <ac:spMkLst>
            <pc:docMk/>
            <pc:sldMk cId="1360297229" sldId="569"/>
            <ac:spMk id="10" creationId="{0CFE3747-1FBF-E8B2-00EB-A39708C95920}"/>
          </ac:spMkLst>
        </pc:spChg>
      </pc:sldChg>
      <pc:sldChg chg="add del setBg">
        <pc:chgData name="Dénes" userId="f3f680a857a6f265" providerId="LiveId" clId="{F84CE12C-3DC4-46BE-93B7-2F0303A61250}" dt="2023-09-14T12:06:54.915" v="1146"/>
        <pc:sldMkLst>
          <pc:docMk/>
          <pc:sldMk cId="3149339382" sldId="569"/>
        </pc:sldMkLst>
      </pc:sldChg>
      <pc:sldChg chg="addSp delSp modSp add mod">
        <pc:chgData name="Dénes" userId="f3f680a857a6f265" providerId="LiveId" clId="{F84CE12C-3DC4-46BE-93B7-2F0303A61250}" dt="2023-09-14T12:08:48.784" v="1184"/>
        <pc:sldMkLst>
          <pc:docMk/>
          <pc:sldMk cId="2440093772" sldId="570"/>
        </pc:sldMkLst>
        <pc:spChg chg="add mod">
          <ac:chgData name="Dénes" userId="f3f680a857a6f265" providerId="LiveId" clId="{F84CE12C-3DC4-46BE-93B7-2F0303A61250}" dt="2023-09-14T12:08:48.784" v="1184"/>
          <ac:spMkLst>
            <pc:docMk/>
            <pc:sldMk cId="2440093772" sldId="570"/>
            <ac:spMk id="4" creationId="{4AB1B967-B042-E14F-A44A-3F8F44C16EC0}"/>
          </ac:spMkLst>
        </pc:spChg>
        <pc:spChg chg="add mod">
          <ac:chgData name="Dénes" userId="f3f680a857a6f265" providerId="LiveId" clId="{F84CE12C-3DC4-46BE-93B7-2F0303A61250}" dt="2023-09-14T12:08:10.944" v="1159"/>
          <ac:spMkLst>
            <pc:docMk/>
            <pc:sldMk cId="2440093772" sldId="570"/>
            <ac:spMk id="6" creationId="{8151A748-515C-D2C9-5E2F-858C0E9A2E9B}"/>
          </ac:spMkLst>
        </pc:spChg>
        <pc:picChg chg="add del">
          <ac:chgData name="Dénes" userId="f3f680a857a6f265" providerId="LiveId" clId="{F84CE12C-3DC4-46BE-93B7-2F0303A61250}" dt="2023-09-14T12:08:16.615" v="1161" actId="22"/>
          <ac:picMkLst>
            <pc:docMk/>
            <pc:sldMk cId="2440093772" sldId="570"/>
            <ac:picMk id="8" creationId="{E8A340BA-DF2C-5DE5-A699-1D9C03E074D7}"/>
          </ac:picMkLst>
        </pc:picChg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653503815" sldId="57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2884707691" sldId="571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098535393" sldId="572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3035377570" sldId="57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82864340" sldId="57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856053704" sldId="57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966100698" sldId="57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85251360" sldId="57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48149650" sldId="57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13433126" sldId="57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34710729" sldId="57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83315060" sldId="580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72209268" sldId="58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870949449" sldId="58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72022794" sldId="58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37206304" sldId="58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72939313" sldId="58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284599552" sldId="58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682413280" sldId="58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93932739" sldId="58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547450586" sldId="58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70993883" sldId="58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34167973" sldId="59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11904420" sldId="59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7289086" sldId="59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04862871" sldId="59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32224661" sldId="59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94883228" sldId="59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579085992" sldId="59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5727134" sldId="59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84488536" sldId="59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56501485" sldId="59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08728460" sldId="60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898095728" sldId="60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51544127" sldId="60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61152640" sldId="60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91507706" sldId="60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01523271" sldId="60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40139272" sldId="60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105655249" sldId="60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23244745" sldId="608"/>
        </pc:sldMkLst>
      </pc:sldChg>
      <pc:sldChg chg="modSp add mod ord">
        <pc:chgData name="Dénes" userId="f3f680a857a6f265" providerId="LiveId" clId="{F84CE12C-3DC4-46BE-93B7-2F0303A61250}" dt="2023-09-14T12:11:23.951" v="1204" actId="20577"/>
        <pc:sldMkLst>
          <pc:docMk/>
          <pc:sldMk cId="708627582" sldId="609"/>
        </pc:sldMkLst>
        <pc:spChg chg="mod">
          <ac:chgData name="Dénes" userId="f3f680a857a6f265" providerId="LiveId" clId="{F84CE12C-3DC4-46BE-93B7-2F0303A61250}" dt="2023-09-14T12:11:23.951" v="1204" actId="20577"/>
          <ac:spMkLst>
            <pc:docMk/>
            <pc:sldMk cId="708627582" sldId="609"/>
            <ac:spMk id="4" creationId="{4AB1B967-B042-E14F-A44A-3F8F44C16EC0}"/>
          </ac:spMkLst>
        </pc:spChg>
      </pc:sldChg>
      <pc:sldChg chg="add">
        <pc:chgData name="Dénes" userId="f3f680a857a6f265" providerId="LiveId" clId="{F84CE12C-3DC4-46BE-93B7-2F0303A61250}" dt="2023-09-14T12:11:33.440" v="1207"/>
        <pc:sldMkLst>
          <pc:docMk/>
          <pc:sldMk cId="1717226998" sldId="610"/>
        </pc:sldMkLst>
      </pc:sldChg>
      <pc:sldChg chg="add del setBg">
        <pc:chgData name="Dénes" userId="f3f680a857a6f265" providerId="LiveId" clId="{F84CE12C-3DC4-46BE-93B7-2F0303A61250}" dt="2023-09-14T12:11:33.383" v="1206"/>
        <pc:sldMkLst>
          <pc:docMk/>
          <pc:sldMk cId="2805987968" sldId="61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719659140" sldId="61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15789903" sldId="61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20175225" sldId="61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040875762" sldId="61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769459795" sldId="61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94133328" sldId="61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00687883" sldId="61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84280639" sldId="61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227771505" sldId="61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66370481" sldId="62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33249246" sldId="62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4301959" sldId="62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912152195" sldId="62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809455462" sldId="62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6561978" sldId="62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992402151" sldId="62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894779402" sldId="62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31287000" sldId="62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829106" sldId="62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2589951" sldId="63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19986046" sldId="63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44888389" sldId="63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391237832" sldId="63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50520625" sldId="63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74182362" sldId="63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479913411" sldId="63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46178986" sldId="63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46541603" sldId="63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11068638" sldId="63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315468881" sldId="64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420493020" sldId="64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305325210" sldId="642"/>
        </pc:sldMkLst>
      </pc:sldChg>
      <pc:sldChg chg="add del setBg">
        <pc:chgData name="Dénes" userId="f3f680a857a6f265" providerId="LiveId" clId="{F84CE12C-3DC4-46BE-93B7-2F0303A61250}" dt="2023-09-14T12:12:13.351" v="1211"/>
        <pc:sldMkLst>
          <pc:docMk/>
          <pc:sldMk cId="1046813925" sldId="643"/>
        </pc:sldMkLst>
      </pc:sldChg>
      <pc:sldChg chg="modSp add mod">
        <pc:chgData name="Dénes" userId="f3f680a857a6f265" providerId="LiveId" clId="{F84CE12C-3DC4-46BE-93B7-2F0303A61250}" dt="2023-09-14T12:12:17.567" v="1222" actId="20577"/>
        <pc:sldMkLst>
          <pc:docMk/>
          <pc:sldMk cId="1460237070" sldId="643"/>
        </pc:sldMkLst>
        <pc:spChg chg="mod">
          <ac:chgData name="Dénes" userId="f3f680a857a6f265" providerId="LiveId" clId="{F84CE12C-3DC4-46BE-93B7-2F0303A61250}" dt="2023-09-14T12:12:17.567" v="1222" actId="20577"/>
          <ac:spMkLst>
            <pc:docMk/>
            <pc:sldMk cId="1460237070" sldId="643"/>
            <ac:spMk id="4" creationId="{4AB1B967-B042-E14F-A44A-3F8F44C16EC0}"/>
          </ac:spMkLst>
        </pc:spChg>
      </pc:sldChg>
      <pc:sldChg chg="add del setBg">
        <pc:chgData name="Dénes" userId="f3f680a857a6f265" providerId="LiveId" clId="{F84CE12C-3DC4-46BE-93B7-2F0303A61250}" dt="2023-09-14T12:11:59.265" v="1209"/>
        <pc:sldMkLst>
          <pc:docMk/>
          <pc:sldMk cId="2519696235" sldId="643"/>
        </pc:sldMkLst>
      </pc:sldChg>
      <pc:sldChg chg="add del">
        <pc:chgData name="Dénes" userId="f3f680a857a6f265" providerId="LiveId" clId="{F84CE12C-3DC4-46BE-93B7-2F0303A61250}" dt="2023-09-14T12:14:42.869" v="1256" actId="47"/>
        <pc:sldMkLst>
          <pc:docMk/>
          <pc:sldMk cId="2991889607" sldId="644"/>
        </pc:sldMkLst>
      </pc:sldChg>
      <pc:sldChg chg="addSp modSp add mod">
        <pc:chgData name="Dénes" userId="f3f680a857a6f265" providerId="LiveId" clId="{F84CE12C-3DC4-46BE-93B7-2F0303A61250}" dt="2023-09-14T12:14:26.794" v="1251" actId="20577"/>
        <pc:sldMkLst>
          <pc:docMk/>
          <pc:sldMk cId="2785673281" sldId="645"/>
        </pc:sldMkLst>
        <pc:spChg chg="add mod">
          <ac:chgData name="Dénes" userId="f3f680a857a6f265" providerId="LiveId" clId="{F84CE12C-3DC4-46BE-93B7-2F0303A61250}" dt="2023-09-14T12:14:18.297" v="1239" actId="20577"/>
          <ac:spMkLst>
            <pc:docMk/>
            <pc:sldMk cId="2785673281" sldId="645"/>
            <ac:spMk id="4" creationId="{1E118F62-F7B2-EE2A-EE8C-27485525CAD0}"/>
          </ac:spMkLst>
        </pc:spChg>
        <pc:spChg chg="add mod">
          <ac:chgData name="Dénes" userId="f3f680a857a6f265" providerId="LiveId" clId="{F84CE12C-3DC4-46BE-93B7-2F0303A61250}" dt="2023-09-14T12:14:26.794" v="1251" actId="20577"/>
          <ac:spMkLst>
            <pc:docMk/>
            <pc:sldMk cId="2785673281" sldId="645"/>
            <ac:spMk id="6" creationId="{2B0944BE-7E9A-F824-9FD4-5BBE5931FC05}"/>
          </ac:spMkLst>
        </pc:spChg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34022622" sldId="646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3553129334" sldId="647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949465878" sldId="647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702215835" sldId="648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443354086" sldId="64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7952291" sldId="64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54182889" sldId="65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93894172" sldId="65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9359540" sldId="65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976473387" sldId="65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698447666" sldId="65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9896449" sldId="65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045494086" sldId="65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1780004" sldId="65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765039677" sldId="65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199338660" sldId="65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394557890" sldId="66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24994220" sldId="66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0206198" sldId="66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40891492" sldId="66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67339752" sldId="66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40099556" sldId="66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00078454" sldId="66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33446859" sldId="66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141724372" sldId="66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4061213" sldId="66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89399488" sldId="67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55661096" sldId="67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100787838" sldId="672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1694689016" sldId="673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4249563352" sldId="67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693570128" sldId="67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9376524" sldId="67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528760493" sldId="67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1571828" sldId="677"/>
        </pc:sldMkLst>
      </pc:sldChg>
      <pc:sldChg chg="add del setBg">
        <pc:chgData name="Dénes" userId="f3f680a857a6f265" providerId="LiveId" clId="{F84CE12C-3DC4-46BE-93B7-2F0303A61250}" dt="2023-09-14T12:14:39.934" v="1253"/>
        <pc:sldMkLst>
          <pc:docMk/>
          <pc:sldMk cId="824987938" sldId="678"/>
        </pc:sldMkLst>
      </pc:sldChg>
      <pc:sldChg chg="modSp add mod">
        <pc:chgData name="Dénes" userId="f3f680a857a6f265" providerId="LiveId" clId="{F84CE12C-3DC4-46BE-93B7-2F0303A61250}" dt="2023-09-14T12:14:56.256" v="1290" actId="20577"/>
        <pc:sldMkLst>
          <pc:docMk/>
          <pc:sldMk cId="2358359429" sldId="678"/>
        </pc:sldMkLst>
        <pc:spChg chg="mod">
          <ac:chgData name="Dénes" userId="f3f680a857a6f265" providerId="LiveId" clId="{F84CE12C-3DC4-46BE-93B7-2F0303A61250}" dt="2023-09-14T12:14:56.256" v="1290" actId="20577"/>
          <ac:spMkLst>
            <pc:docMk/>
            <pc:sldMk cId="2358359429" sldId="678"/>
            <ac:spMk id="4" creationId="{1E118F62-F7B2-EE2A-EE8C-27485525CAD0}"/>
          </ac:spMkLst>
        </pc:spChg>
      </pc:sldChg>
      <pc:sldChg chg="modSp add mod">
        <pc:chgData name="Dénes" userId="f3f680a857a6f265" providerId="LiveId" clId="{F84CE12C-3DC4-46BE-93B7-2F0303A61250}" dt="2023-09-14T12:15:04.659" v="1312" actId="20577"/>
        <pc:sldMkLst>
          <pc:docMk/>
          <pc:sldMk cId="871239153" sldId="679"/>
        </pc:sldMkLst>
        <pc:spChg chg="mod">
          <ac:chgData name="Dénes" userId="f3f680a857a6f265" providerId="LiveId" clId="{F84CE12C-3DC4-46BE-93B7-2F0303A61250}" dt="2023-09-14T12:15:04.659" v="1312" actId="20577"/>
          <ac:spMkLst>
            <pc:docMk/>
            <pc:sldMk cId="871239153" sldId="679"/>
            <ac:spMk id="4" creationId="{1E118F62-F7B2-EE2A-EE8C-27485525CAD0}"/>
          </ac:spMkLst>
        </pc:spChg>
      </pc:sldChg>
      <pc:sldChg chg="add del setBg">
        <pc:chgData name="Dénes" userId="f3f680a857a6f265" providerId="LiveId" clId="{F84CE12C-3DC4-46BE-93B7-2F0303A61250}" dt="2023-09-14T12:15:45.668" v="1314"/>
        <pc:sldMkLst>
          <pc:docMk/>
          <pc:sldMk cId="748866658" sldId="680"/>
        </pc:sldMkLst>
      </pc:sldChg>
      <pc:sldChg chg="add">
        <pc:chgData name="Dénes" userId="f3f680a857a6f265" providerId="LiveId" clId="{F84CE12C-3DC4-46BE-93B7-2F0303A61250}" dt="2023-09-14T12:15:45.684" v="1315"/>
        <pc:sldMkLst>
          <pc:docMk/>
          <pc:sldMk cId="2468128745" sldId="680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568492468" sldId="681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900327486" sldId="682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611404709" sldId="683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993964228" sldId="684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493955606" sldId="685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25877180" sldId="686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3133894532" sldId="687"/>
        </pc:sldMkLst>
      </pc:sldChg>
    </pc:docChg>
  </pc:docChgLst>
  <pc:docChgLst>
    <pc:chgData name="Dénes" userId="f3f680a857a6f265" providerId="LiveId" clId="{1720BCB2-8089-49ED-80DB-633A140F59D8}"/>
    <pc:docChg chg="delSld modSld sldOrd delMainMaster addSection delSection modSection">
      <pc:chgData name="Dénes" userId="f3f680a857a6f265" providerId="LiveId" clId="{1720BCB2-8089-49ED-80DB-633A140F59D8}" dt="2023-09-15T06:20:32.291" v="20" actId="17846"/>
      <pc:docMkLst>
        <pc:docMk/>
      </pc:docMkLst>
      <pc:sldChg chg="del">
        <pc:chgData name="Dénes" userId="f3f680a857a6f265" providerId="LiveId" clId="{1720BCB2-8089-49ED-80DB-633A140F59D8}" dt="2023-09-15T04:24:26.293" v="2" actId="18676"/>
        <pc:sldMkLst>
          <pc:docMk/>
          <pc:sldMk cId="4268940361" sldId="2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03547247" sldId="2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259574020" sldId="3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74078882" sldId="3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53248310" sldId="32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19191273" sldId="32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648556959" sldId="33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98203997" sldId="37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9696688" sldId="3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4310183" sldId="37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2526222" sldId="37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84904678" sldId="37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49992337" sldId="3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286118695" sldId="3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98117785" sldId="4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5152341" sldId="4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174409995" sldId="4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999366" sldId="4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11734661" sldId="4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37618512" sldId="41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803875407" sldId="41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64436497" sldId="4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585463497" sldId="4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55718488" sldId="44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779194792" sldId="44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16547834" sldId="44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69303533" sldId="44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9823705" sldId="45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2169600" sldId="45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3685917" sldId="45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00575366" sldId="45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58459833" sldId="45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6709755" sldId="45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7356003" sldId="45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0610049" sldId="4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16178818" sldId="4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8349342" sldId="461"/>
        </pc:sldMkLst>
      </pc:sldChg>
      <pc:sldChg chg="del">
        <pc:chgData name="Dénes" userId="f3f680a857a6f265" providerId="LiveId" clId="{1720BCB2-8089-49ED-80DB-633A140F59D8}" dt="2023-09-15T06:19:18.388" v="11" actId="47"/>
        <pc:sldMkLst>
          <pc:docMk/>
          <pc:sldMk cId="3414746924" sldId="462"/>
        </pc:sldMkLst>
      </pc:sldChg>
      <pc:sldChg chg="del">
        <pc:chgData name="Dénes" userId="f3f680a857a6f265" providerId="LiveId" clId="{1720BCB2-8089-49ED-80DB-633A140F59D8}" dt="2023-09-15T06:19:16.262" v="10" actId="47"/>
        <pc:sldMkLst>
          <pc:docMk/>
          <pc:sldMk cId="133053604" sldId="46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62940077" sldId="465"/>
        </pc:sldMkLst>
      </pc:sldChg>
      <pc:sldChg chg="ord">
        <pc:chgData name="Dénes" userId="f3f680a857a6f265" providerId="LiveId" clId="{1720BCB2-8089-49ED-80DB-633A140F59D8}" dt="2023-09-15T06:19:50.125" v="18"/>
        <pc:sldMkLst>
          <pc:docMk/>
          <pc:sldMk cId="4050191090" sldId="466"/>
        </pc:sldMkLst>
      </pc:sldChg>
      <pc:sldChg chg="del">
        <pc:chgData name="Dénes" userId="f3f680a857a6f265" providerId="LiveId" clId="{1720BCB2-8089-49ED-80DB-633A140F59D8}" dt="2023-09-15T06:19:18.982" v="12" actId="47"/>
        <pc:sldMkLst>
          <pc:docMk/>
          <pc:sldMk cId="1864349983" sldId="47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601105788" sldId="47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4928546" sldId="47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13168073" sldId="4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72393453" sldId="47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0466972" sldId="47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36677657" sldId="48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825520827" sldId="48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639673507" sldId="4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746984205" sldId="4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24782681" sldId="4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30283105" sldId="48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74648882" sldId="48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09928843" sldId="4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093989411" sldId="489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3123482004" sldId="4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87337742" sldId="493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4266219142" sldId="494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0729840" sldId="495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5453757" sldId="49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6081372" sldId="49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8296468" sldId="49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11068712" sldId="50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48734323" sldId="50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2443480" sldId="50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99540335" sldId="5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58374615" sldId="50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30259292" sldId="50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395212" sldId="5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2328186" sldId="50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46662692" sldId="50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7761938" sldId="5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4339747" sldId="5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2112162" sldId="5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43953318" sldId="51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35822625" sldId="5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78937028" sldId="51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558339" sldId="5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599196781" sldId="51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710739805" sldId="51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66609173" sldId="51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657731013" sldId="51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878067780" sldId="5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836991197" sldId="52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685525366" sldId="52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054300989" sldId="52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18451723" sldId="52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40811817" sldId="52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811389124" sldId="52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094762871" sldId="52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71022396" sldId="52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98204450" sldId="52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965399229" sldId="53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392929952" sldId="53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99071343" sldId="53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129685228" sldId="53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37192248" sldId="53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29722573" sldId="53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752307292" sldId="53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01637359" sldId="53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6971036" sldId="53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721117172" sldId="53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729759038" sldId="54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52342405" sldId="54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82482272" sldId="54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18087419" sldId="54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72299651" sldId="5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12645442" sldId="54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18353975" sldId="54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01841930" sldId="54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24321118" sldId="548"/>
        </pc:sldMkLst>
      </pc:sldChg>
      <pc:sldChg chg="modSp mod">
        <pc:chgData name="Dénes" userId="f3f680a857a6f265" providerId="LiveId" clId="{1720BCB2-8089-49ED-80DB-633A140F59D8}" dt="2023-09-15T05:45:33.163" v="7" actId="20577"/>
        <pc:sldMkLst>
          <pc:docMk/>
          <pc:sldMk cId="2105519805" sldId="567"/>
        </pc:sldMkLst>
        <pc:spChg chg="mod">
          <ac:chgData name="Dénes" userId="f3f680a857a6f265" providerId="LiveId" clId="{1720BCB2-8089-49ED-80DB-633A140F59D8}" dt="2023-09-15T05:45:33.163" v="7" actId="20577"/>
          <ac:spMkLst>
            <pc:docMk/>
            <pc:sldMk cId="2105519805" sldId="567"/>
            <ac:spMk id="4" creationId="{813205DA-8BB1-7113-87FB-93267E22AC6B}"/>
          </ac:spMkLst>
        </pc:spChg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1360297229" sldId="56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440093772" sldId="57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653503815" sldId="57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98535393" sldId="57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2864340" sldId="57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856053704" sldId="57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66100698" sldId="57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85251360" sldId="57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48149650" sldId="57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13433126" sldId="57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34710729" sldId="57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3315060" sldId="58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2209268" sldId="58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72022794" sldId="58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37206304" sldId="58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72939313" sldId="58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84599552" sldId="58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82413280" sldId="58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93932739" sldId="5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547450586" sldId="58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70993883" sldId="58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34167973" sldId="5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11904420" sldId="59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7289086" sldId="59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04862871" sldId="59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32224661" sldId="59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94883228" sldId="59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579085992" sldId="59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5727134" sldId="59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84488536" sldId="59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56501485" sldId="59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08728460" sldId="60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98095728" sldId="60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51544127" sldId="60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61152640" sldId="60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91507706" sldId="60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01523271" sldId="60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40139272" sldId="60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105655249" sldId="60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23244745" sldId="60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08627582" sldId="60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717226998" sldId="61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19659140" sldId="61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15789903" sldId="61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20175225" sldId="61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40875762" sldId="61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69459795" sldId="61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94133328" sldId="61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00687883" sldId="61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4280639" sldId="61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27771505" sldId="61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66370481" sldId="62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33249246" sldId="62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4301959" sldId="62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12152195" sldId="62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809455462" sldId="62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6561978" sldId="62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992402151" sldId="62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94779402" sldId="62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31287000" sldId="62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829106" sldId="62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2589951" sldId="63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19986046" sldId="63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44888389" sldId="63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391237832" sldId="63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50520625" sldId="63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74182362" sldId="63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479913411" sldId="63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46178986" sldId="63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46541603" sldId="63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11068638" sldId="63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15468881" sldId="64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20493020" sldId="64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305325210" sldId="64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60237070" sldId="64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85673281" sldId="64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34022622" sldId="64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949465878" sldId="64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443354086" sldId="64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7952291" sldId="64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54182889" sldId="65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93894172" sldId="65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9359540" sldId="65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76473387" sldId="65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8447666" sldId="65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9896449" sldId="65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045494086" sldId="65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1780004" sldId="65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65039677" sldId="65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199338660" sldId="65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394557890" sldId="66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24994220" sldId="66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0206198" sldId="66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0891492" sldId="66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67339752" sldId="66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40099556" sldId="66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00078454" sldId="66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33446859" sldId="66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141724372" sldId="66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4061213" sldId="66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89399488" sldId="67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55661096" sldId="67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100787838" sldId="67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4689016" sldId="67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693570128" sldId="67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9376524" sldId="67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28760493" sldId="67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1571828" sldId="67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358359429" sldId="67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871239153" sldId="67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68128745" sldId="68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68492468" sldId="68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00327486" sldId="68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611404709" sldId="68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993964228" sldId="6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93955606" sldId="68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5877180" sldId="68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133894532" sldId="687"/>
        </pc:sldMkLst>
      </pc:sldChg>
      <pc:sldMasterChg chg="del delSldLayout">
        <pc:chgData name="Dénes" userId="f3f680a857a6f265" providerId="LiveId" clId="{1720BCB2-8089-49ED-80DB-633A140F59D8}" dt="2023-09-15T04:24:39.634" v="4" actId="18676"/>
        <pc:sldMasterMkLst>
          <pc:docMk/>
          <pc:sldMasterMk cId="4292250768" sldId="2147483660"/>
        </pc:sldMasterMkLst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870221631" sldId="2147483661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6051659" sldId="2147483662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853187565" sldId="2147483663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29005501" sldId="2147483664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579885871" sldId="2147483665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58115120" sldId="2147483666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98858268" sldId="2147483667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55315632" sldId="2147483668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994327438" sldId="2147483669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278247276" sldId="2147483670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4009167351" sldId="2147483671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n.2018.07.038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Tamara </a:t>
            </a:r>
            <a:r>
              <a:rPr lang="en-US" dirty="0" err="1"/>
              <a:t>MCcleary</a:t>
            </a:r>
            <a:r>
              <a:rPr lang="en-US" dirty="0"/>
              <a:t> – Tech Influencer</a:t>
            </a:r>
          </a:p>
          <a:p>
            <a:r>
              <a:rPr lang="en-US" dirty="0"/>
              <a:t>The data science pyramid</a:t>
            </a:r>
          </a:p>
          <a:p>
            <a:endParaRPr lang="en-US" dirty="0"/>
          </a:p>
          <a:p>
            <a:r>
              <a:rPr lang="en-US" dirty="0"/>
              <a:t>What do some of the more “fashionable” terms mean?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/>
                </a:solidFill>
              </a:rPr>
              <a:t>https://twitter.com/TamaraMcCleary/status/1061197523610550272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929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412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74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Bertin’s</a:t>
            </a:r>
            <a:r>
              <a:rPr lang="en-US" dirty="0"/>
              <a:t> list – based on theoretical considerations of semiology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122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700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Mackinlay’s list – based on his experiments with computer graphics, trying to automate and formalize the creation of charts</a:t>
            </a:r>
          </a:p>
          <a:p>
            <a:r>
              <a:rPr lang="en-US" dirty="0"/>
              <a:t>The first charting algorithms. The Vega visual language/grammar is built on </a:t>
            </a:r>
            <a:r>
              <a:rPr lang="en-US" dirty="0" err="1"/>
              <a:t>Mackilnay’s</a:t>
            </a:r>
            <a:r>
              <a:rPr lang="en-US" dirty="0"/>
              <a:t> work.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722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2767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202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721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674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94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year, humanity generates around 1ZB of data.</a:t>
            </a:r>
          </a:p>
          <a:p>
            <a:r>
              <a:rPr lang="en-GB" dirty="0"/>
              <a:t>www.northeastern.edu/graduate/blog/how-much-data-produced-every-day/</a:t>
            </a:r>
          </a:p>
          <a:p>
            <a:endParaRPr lang="en-GB" dirty="0"/>
          </a:p>
          <a:p>
            <a:r>
              <a:rPr lang="en-GB" dirty="0"/>
              <a:t>If you take an average 10GB phone, that means 100 billion of phones.</a:t>
            </a:r>
          </a:p>
          <a:p>
            <a:r>
              <a:rPr lang="en-GB" dirty="0"/>
              <a:t>If you take these phones and you stack them, screen to back, you could build one million 800m tall towers.</a:t>
            </a:r>
          </a:p>
          <a:p>
            <a:r>
              <a:rPr lang="en-GB" dirty="0"/>
              <a:t>That is one Burj Khalifa for every pixel on this screen.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333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657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755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76970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131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460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https://homes.cs.washington.edu/~jheer/files/zoo/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34425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Arecibo message. This is data science. Find what’s important in a sea of data. That’s useful information. Put that information into context. That is knowledge.</a:t>
            </a:r>
          </a:p>
          <a:p>
            <a:endParaRPr lang="en-US" dirty="0"/>
          </a:p>
          <a:p>
            <a:r>
              <a:rPr lang="en-US" dirty="0"/>
              <a:t>In David McCandless’ book, Knowledge is Beautiful, something similar is the inner cover photo.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this particular course, we will be dealing with the part of data science that you might call “Business </a:t>
            </a:r>
            <a:r>
              <a:rPr lang="en-GB" dirty="0" err="1"/>
              <a:t>Inteligence</a:t>
            </a:r>
            <a:r>
              <a:rPr lang="en-GB" dirty="0"/>
              <a:t>”.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exactly the Data-&gt;Information-&gt;Knowledge process.</a:t>
            </a:r>
          </a:p>
          <a:p>
            <a:endParaRPr lang="en-GB" dirty="0"/>
          </a:p>
          <a:p>
            <a:r>
              <a:rPr lang="en-GB" dirty="0"/>
              <a:t>https://www.datapine.com/blog/business-intelligence-for-small-business/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274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  <a:p>
            <a:endParaRPr lang="en-GB" dirty="0"/>
          </a:p>
          <a:p>
            <a:r>
              <a:rPr lang="en-GB" dirty="0"/>
              <a:t>You need to correctly learn how to speak the language of data. With everything it start with understanding WHAT are you trying to say.</a:t>
            </a:r>
          </a:p>
          <a:p>
            <a:r>
              <a:rPr lang="en-GB" dirty="0"/>
              <a:t>In the data </a:t>
            </a:r>
            <a:r>
              <a:rPr lang="en-GB" dirty="0" err="1"/>
              <a:t>sceince</a:t>
            </a:r>
            <a:r>
              <a:rPr lang="en-GB" dirty="0"/>
              <a:t> language, The DATA is the WHAT – the visualisation is the HOW.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8761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is practically infinite. But is your attention, too?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7053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89429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1343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13310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43252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26369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17020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15041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27878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0600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253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effectLst/>
                <a:latin typeface="inherit"/>
              </a:rPr>
              <a:t>Sabine Kastner et al., </a:t>
            </a:r>
            <a:r>
              <a:rPr lang="en-GB" u="none" strike="noStrike" dirty="0">
                <a:solidFill>
                  <a:srgbClr val="FFC200"/>
                </a:solidFill>
                <a:effectLst/>
                <a:latin typeface="inherit"/>
                <a:hlinkClick r:id="rId3"/>
              </a:rPr>
              <a:t>Princeton</a:t>
            </a:r>
            <a:r>
              <a:rPr lang="en-GB" dirty="0">
                <a:effectLst/>
                <a:latin typeface="inherit"/>
              </a:rPr>
              <a:t>, 2018</a:t>
            </a:r>
          </a:p>
          <a:p>
            <a:r>
              <a:rPr lang="en-GB" dirty="0">
                <a:effectLst/>
                <a:latin typeface="inherit"/>
              </a:rPr>
              <a:t>Your brain effectively has quarter of a second to decide what is important and what is not.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3132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0534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63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there is too much data, but our attention is limited.</a:t>
            </a:r>
          </a:p>
          <a:p>
            <a:r>
              <a:rPr lang="en-US" dirty="0"/>
              <a:t>The art is then to extract what is important from that huge pile of data.</a:t>
            </a:r>
          </a:p>
          <a:p>
            <a:r>
              <a:rPr lang="en-US" dirty="0"/>
              <a:t>Welcome to Data Science.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846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08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766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2F0A1-C454-4BBE-AF11-D875966F51C1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943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BF68B-9203-4BCE-AA68-B9ADE650094E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56350"/>
            <a:ext cx="2648243" cy="365125"/>
          </a:xfrm>
        </p:spPr>
        <p:txBody>
          <a:bodyPr/>
          <a:lstStyle>
            <a:lvl1pPr>
              <a:defRPr>
                <a:solidFill>
                  <a:srgbClr val="0063AF"/>
                </a:solidFill>
              </a:defRPr>
            </a:lvl1pPr>
          </a:lstStyle>
          <a:p>
            <a:fld id="{BD90FCAE-95D1-470F-BBF3-A7303B6FB2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20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47052-27D5-4EAF-A15B-98425D473279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211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E6DAA-8F82-4847-A2E5-613990929D89}" type="datetime1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3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6A4C-9FC8-476F-B819-BE2A2E43E1B8}" type="datetime1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47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826F9-1273-4E44-A954-954B56D9E341}" type="datetime1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543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916FF-9AD7-48A3-A5B2-E12A3B33DFE4}" type="datetime1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17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4678-6319-46B6-BA0B-E7A77DF683BE}" type="datetime1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96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61F7-6515-49E4-9C14-A057DD44F2C2}" type="datetime1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639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32FE-5193-4A73-8514-118C93B6F513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440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4CE03-EC60-4C56-975F-6624B369FA3B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845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8F1B5-2631-4A09-8C72-7C1C818787CE}" type="datetime1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57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sualisingdata.com/" TargetMode="External"/><Relationship Id="rId3" Type="http://schemas.openxmlformats.org/officeDocument/2006/relationships/hyperlink" Target="https://homes.cs.washington.edu/~jheer/files/zoo/" TargetMode="External"/><Relationship Id="rId7" Type="http://schemas.openxmlformats.org/officeDocument/2006/relationships/hyperlink" Target="https://www.d3-graph-gallery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ramener.github.io/visual-vocabulary-vega/" TargetMode="External"/><Relationship Id="rId5" Type="http://schemas.openxmlformats.org/officeDocument/2006/relationships/hyperlink" Target="http://ft-interactive.github.io/visual-vocabulary/" TargetMode="External"/><Relationship Id="rId4" Type="http://schemas.openxmlformats.org/officeDocument/2006/relationships/hyperlink" Target="https://github.com/EconomicsObservatory/ECOvisualisations/tree/main/guidelines" TargetMode="External"/><Relationship Id="rId9" Type="http://schemas.openxmlformats.org/officeDocument/2006/relationships/hyperlink" Target="http://chartmaker.visualisingdata.com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csObservatory/ECOdataHUB/tree/main/guideline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hyperlink" Target="https://github.com/EconomicsObservatory/ECOvisualisations/tree/main/guidelines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74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Images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perceived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set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Sender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Receiver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his foreword to the 1983 English translation Howard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Wainer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called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Bertin's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work,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most important work on graphics since the publication of Playfair's Atlas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074E26-7316-43C4-8F10-3DD13288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461" y="733294"/>
            <a:ext cx="1930317" cy="259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00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10892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William Playfair,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Commerical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Political Atlas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1785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collected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Jemery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’s HistoryOfIformation.com, 2021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 descr="Page opening from Bertin's book">
            <a:extLst>
              <a:ext uri="{FF2B5EF4-FFF2-40B4-BE49-F238E27FC236}">
                <a16:creationId xmlns:a16="http://schemas.microsoft.com/office/drawing/2014/main" id="{8A6F0B92-1D36-4346-9914-D887AC47A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1" t="9021" r="9721" b="17587"/>
          <a:stretch/>
        </p:blipFill>
        <p:spPr bwMode="auto">
          <a:xfrm>
            <a:off x="7134566" y="1618783"/>
            <a:ext cx="3224984" cy="434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layfair TimeSeries 2">
            <a:extLst>
              <a:ext uri="{FF2B5EF4-FFF2-40B4-BE49-F238E27FC236}">
                <a16:creationId xmlns:a16="http://schemas.microsoft.com/office/drawing/2014/main" id="{72E51298-D937-49D7-8F87-D8AE2DF94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7" y="1615638"/>
            <a:ext cx="5888427" cy="434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semiology of graphics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19B40B-50EF-4E6A-9624-B9BBB93ED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11123"/>
          <a:stretch/>
        </p:blipFill>
        <p:spPr bwMode="auto">
          <a:xfrm>
            <a:off x="331891" y="1516699"/>
            <a:ext cx="9033301" cy="44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23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175820"/>
            <a:ext cx="10515600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encoding variables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Grammar.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45397"/>
            <a:ext cx="26482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96ACEFD-D807-4EAE-8BF6-E68CBD70B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7" t="20929"/>
          <a:stretch/>
        </p:blipFill>
        <p:spPr bwMode="auto">
          <a:xfrm>
            <a:off x="6411129" y="1222574"/>
            <a:ext cx="5084031" cy="470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130EBD0-A8C5-44A1-8617-EF544ADE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45186"/>
            <a:ext cx="11445948" cy="47515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Position (x2)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Size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Value (Saturation)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Texture</a:t>
            </a:r>
          </a:p>
          <a:p>
            <a:pPr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endParaRPr lang="en-US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Orientation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Shape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(Time/Animation, Focus, Opacity)</a:t>
            </a:r>
          </a:p>
        </p:txBody>
      </p:sp>
    </p:spTree>
    <p:extLst>
      <p:ext uri="{BB962C8B-B14F-4D97-AF65-F5344CB8AC3E}">
        <p14:creationId xmlns:p14="http://schemas.microsoft.com/office/powerpoint/2010/main" val="184109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212" y="3205221"/>
            <a:ext cx="6461092" cy="2830205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b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sz="4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Levels of Organisation”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431B6F-0503-4915-B593-18FDAF6AE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19"/>
          <a:stretch/>
        </p:blipFill>
        <p:spPr bwMode="auto">
          <a:xfrm>
            <a:off x="147696" y="340079"/>
            <a:ext cx="8832041" cy="562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63D49-287D-4B91-8F06-1F74576B2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336" y="563170"/>
            <a:ext cx="3849241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theoretical considerations of semiology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65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7026747" cy="443418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Formalizes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machines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Expresiveness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set of facts is expressible in a visual language if the sentences (i.e.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 express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all the facts in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set of data,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only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facts.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Effectiveness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effective than another if the information conveyed by one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readily perceived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 the information in the other visualization.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 and Jock Mackinlay’s presentation at Ohio State University, 2005,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based on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F97DD-BC22-4647-B711-7573051D0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641" y="733294"/>
            <a:ext cx="3715656" cy="43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6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539B92-C184-4CA2-93A5-E37376C22BA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127" y="1665643"/>
            <a:ext cx="6791325" cy="431482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Mackinlay’s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his experiments with computer graphics, trying to automate and formalize the creation of charts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language/grammar is built on Mackinlay’s work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3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1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F2B1C-C3D8-43B7-9590-55F0260C5799}"/>
              </a:ext>
            </a:extLst>
          </p:cNvPr>
          <p:cNvSpPr txBox="1"/>
          <p:nvPr/>
        </p:nvSpPr>
        <p:spPr>
          <a:xfrm>
            <a:off x="1624384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217, 217, 217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21EC9-BCE5-45A7-991C-FCD326263F21}"/>
              </a:ext>
            </a:extLst>
          </p:cNvPr>
          <p:cNvSpPr txBox="1"/>
          <p:nvPr/>
        </p:nvSpPr>
        <p:spPr>
          <a:xfrm>
            <a:off x="7439311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212, 212, 212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0C712-B820-490E-ABB4-74EC9EA717FE}"/>
              </a:ext>
            </a:extLst>
          </p:cNvPr>
          <p:cNvSpPr txBox="1"/>
          <p:nvPr/>
        </p:nvSpPr>
        <p:spPr>
          <a:xfrm>
            <a:off x="4447892" y="3592442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&gt; 2 %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528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right circle larger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920059" y="3294753"/>
            <a:ext cx="1737360" cy="173736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5951813" y="1877433"/>
            <a:ext cx="4572000" cy="4572000"/>
          </a:xfrm>
          <a:prstGeom prst="ellipse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808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The grammar of graphics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519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top bar longer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39186" y="2507756"/>
            <a:ext cx="9592986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2C2C78-CBDE-43CA-AE77-6E0F0E47CB66}"/>
              </a:ext>
            </a:extLst>
          </p:cNvPr>
          <p:cNvSpPr/>
          <p:nvPr/>
        </p:nvSpPr>
        <p:spPr>
          <a:xfrm>
            <a:off x="739186" y="4343785"/>
            <a:ext cx="1371600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D84B8-565E-4293-8235-8B0CAEE149C4}"/>
              </a:ext>
            </a:extLst>
          </p:cNvPr>
          <p:cNvSpPr txBox="1"/>
          <p:nvPr/>
        </p:nvSpPr>
        <p:spPr>
          <a:xfrm>
            <a:off x="11624381" y="6356350"/>
            <a:ext cx="567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7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01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00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95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42D1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726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20CD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134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8" y="2124474"/>
            <a:ext cx="5155422" cy="400023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sensation = </a:t>
            </a: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intensity</a:t>
            </a:r>
            <a:r>
              <a:rPr lang="en-US" baseline="300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exponent</a:t>
            </a: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senses are not linear!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EBACFC1-B21D-42B1-B0DF-C7018B18F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t="1063" r="20742" b="1277"/>
          <a:stretch/>
        </p:blipFill>
        <p:spPr bwMode="auto">
          <a:xfrm>
            <a:off x="5935386" y="1155320"/>
            <a:ext cx="5512683" cy="514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B0C160-CBF8-4CBC-AD30-75F8E0E3675F}"/>
              </a:ext>
            </a:extLst>
          </p:cNvPr>
          <p:cNvSpPr txBox="1">
            <a:spLocks/>
          </p:cNvSpPr>
          <p:nvPr/>
        </p:nvSpPr>
        <p:spPr>
          <a:xfrm rot="16200000">
            <a:off x="4991866" y="3876727"/>
            <a:ext cx="2295958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sensation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F4DE1-2AA3-45DE-A34C-EF48281E872E}"/>
              </a:ext>
            </a:extLst>
          </p:cNvPr>
          <p:cNvSpPr txBox="1">
            <a:spLocks/>
          </p:cNvSpPr>
          <p:nvPr/>
        </p:nvSpPr>
        <p:spPr>
          <a:xfrm>
            <a:off x="6990108" y="5606295"/>
            <a:ext cx="2126219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intensity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DA5A54-777A-4ABE-A0C8-E1222195F449}"/>
              </a:ext>
            </a:extLst>
          </p:cNvPr>
          <p:cNvSpPr txBox="1">
            <a:spLocks/>
          </p:cNvSpPr>
          <p:nvPr/>
        </p:nvSpPr>
        <p:spPr>
          <a:xfrm rot="16626477">
            <a:off x="6700873" y="172417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shock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80CA0A-48A3-43CF-9D23-C6835CC37E6F}"/>
              </a:ext>
            </a:extLst>
          </p:cNvPr>
          <p:cNvSpPr txBox="1">
            <a:spLocks/>
          </p:cNvSpPr>
          <p:nvPr/>
        </p:nvSpPr>
        <p:spPr>
          <a:xfrm rot="17079145">
            <a:off x="7168725" y="162363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weight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8548B4F-CE0B-4795-8E27-99C2EA85BCA3}"/>
              </a:ext>
            </a:extLst>
          </p:cNvPr>
          <p:cNvSpPr txBox="1">
            <a:spLocks/>
          </p:cNvSpPr>
          <p:nvPr/>
        </p:nvSpPr>
        <p:spPr>
          <a:xfrm rot="17642631">
            <a:off x="7779737" y="161541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taste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6A419B2-D8C5-405D-934E-0B9772C32EF7}"/>
              </a:ext>
            </a:extLst>
          </p:cNvPr>
          <p:cNvSpPr txBox="1">
            <a:spLocks/>
          </p:cNvSpPr>
          <p:nvPr/>
        </p:nvSpPr>
        <p:spPr>
          <a:xfrm rot="19050842">
            <a:off x="9534626" y="135069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length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256585-41F7-4595-AEA3-11D30A23ADEE}"/>
              </a:ext>
            </a:extLst>
          </p:cNvPr>
          <p:cNvSpPr txBox="1">
            <a:spLocks/>
          </p:cNvSpPr>
          <p:nvPr/>
        </p:nvSpPr>
        <p:spPr>
          <a:xfrm rot="19759725">
            <a:off x="9539438" y="244018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area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B9E1B8-406A-46EB-8B55-53047347FC4E}"/>
              </a:ext>
            </a:extLst>
          </p:cNvPr>
          <p:cNvSpPr txBox="1">
            <a:spLocks/>
          </p:cNvSpPr>
          <p:nvPr/>
        </p:nvSpPr>
        <p:spPr>
          <a:xfrm rot="20141922">
            <a:off x="9534625" y="2886202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volume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CA767B7-D8AC-4A82-923B-034CF45F1374}"/>
              </a:ext>
            </a:extLst>
          </p:cNvPr>
          <p:cNvSpPr txBox="1">
            <a:spLocks/>
          </p:cNvSpPr>
          <p:nvPr/>
        </p:nvSpPr>
        <p:spPr>
          <a:xfrm rot="20863880">
            <a:off x="9518279" y="353134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loudness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748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psychological experiments with human senses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A5E3883-9E16-4188-8B06-6A3000B8E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653"/>
          <a:stretch/>
        </p:blipFill>
        <p:spPr bwMode="auto">
          <a:xfrm>
            <a:off x="246939" y="1489322"/>
            <a:ext cx="7232524" cy="453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511A7C-D790-48E5-B920-C527F35BD3E5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4552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When designing visual information use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encodings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information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model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knowledge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visual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representation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semiology of graphics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design criteria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power law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9984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visualization zoo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actual “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A Tour through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 Zoo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5"/>
              </a:rPr>
              <a:t>Financial Times Visual Vocabulary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Vega Edition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of the Visual Vocabulary</a:t>
            </a:r>
          </a:p>
          <a:p>
            <a:pPr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The </a:t>
            </a: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7"/>
              </a:rPr>
              <a:t>D3 Graph Gallery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Andy </a:t>
            </a:r>
            <a:r>
              <a:rPr lang="en-US" b="0" i="0" u="sng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Kirks</a:t>
            </a:r>
            <a:r>
              <a:rPr lang="en-US" b="0" i="0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's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The </a:t>
            </a:r>
            <a:r>
              <a:rPr lang="en-US" b="0" i="0" u="none" strike="noStrike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Chartmaker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 Directory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D795C-21E8-4721-B91E-A5C15A431DEF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Bostock,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Ogievetsky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Tour through the Visualization Zoo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ACM, 2010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735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</a:t>
            </a:r>
            <a:r>
              <a:rPr lang="en-US" b="1" dirty="0">
                <a:solidFill>
                  <a:prstClr val="white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6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 models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933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E90836E-E949-42CD-8C2E-DFE25836B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28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7DE9C8C-B860-4B50-AC9A-91EAD1D29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8099" y="340080"/>
            <a:ext cx="9493251" cy="6117870"/>
          </a:xfrm>
          <a:solidFill>
            <a:srgbClr val="122B39"/>
          </a:solidFill>
        </p:spPr>
        <p:txBody>
          <a:bodyPr>
            <a:noAutofit/>
          </a:bodyPr>
          <a:lstStyle/>
          <a:p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Knowledge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sz="10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7269164-8376-4894-9D9A-50893112D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500" y="136525"/>
            <a:ext cx="11049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14A1BD-44B8-45DC-9C6C-3538C003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73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is Data Science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468221" y="6377186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https://twitter.com/TamaraMcCleary/status/1061197523610550272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9A64AB-05E0-413E-BD9E-37F081623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2049818"/>
            <a:ext cx="8481668" cy="327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Artificial Intelligence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Machine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Deep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rgbClr val="0063AF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594582-1E19-4375-AEAC-D31010133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799" y="442706"/>
            <a:ext cx="4825163" cy="586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BD06BA-4F96-487F-8744-D002483C19E9}"/>
              </a:ext>
            </a:extLst>
          </p:cNvPr>
          <p:cNvSpPr/>
          <p:nvPr/>
        </p:nvSpPr>
        <p:spPr>
          <a:xfrm>
            <a:off x="10225663" y="622300"/>
            <a:ext cx="819150" cy="577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C4E056E-E484-43A7-9DFF-3AE40640F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173" y="553454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193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7878" y="136525"/>
            <a:ext cx="1106424" cy="110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C6A4C5-DAAF-4973-9650-B7F8841B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067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=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 Varian, Chief Economist, Google. The McKinsey Quarterly, 2009. Adapted from UW CSE442.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3022" y="1665643"/>
            <a:ext cx="8019902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"The ability to take data - to be able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value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visualize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communicate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 - that's going to be a hugely important skill in the next decades, ...because now we really do have essentially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free and ubiquitous data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1814C1-4F02-46BE-8474-2B3A68541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1" r="16209"/>
          <a:stretch/>
        </p:blipFill>
        <p:spPr bwMode="auto">
          <a:xfrm flipH="1">
            <a:off x="741485" y="1858804"/>
            <a:ext cx="2770749" cy="359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B020B-EEF0-4F45-A8F7-9DE8BCF9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991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reference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DBE8E1F-A217-44AC-BF3A-5FDF343D2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b="17964"/>
          <a:stretch/>
        </p:blipFill>
        <p:spPr bwMode="auto">
          <a:xfrm>
            <a:off x="584126" y="1969477"/>
            <a:ext cx="10926338" cy="349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48F8514-5C6D-4974-93EF-030F08012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525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4300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domain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51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|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a low-level description of the data.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Math: sets with operations on them ( + / 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·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). </a:t>
            </a:r>
            <a:r>
              <a:rPr lang="en-US" b="0" i="1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How many? / What kind?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higher level mental abstractions.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Semantics and support reasoning. </a:t>
            </a:r>
            <a:r>
              <a:rPr lang="en-GB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does is mean/describe?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Space </a:t>
            </a:r>
          </a:p>
        </p:txBody>
      </p:sp>
    </p:spTree>
    <p:extLst>
      <p:ext uri="{BB962C8B-B14F-4D97-AF65-F5344CB8AC3E}">
        <p14:creationId xmlns:p14="http://schemas.microsoft.com/office/powerpoint/2010/main" val="41408118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48A6917-2EBF-47FB-85A5-59BD4D9781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5"/>
          <a:stretch/>
        </p:blipFill>
        <p:spPr bwMode="auto">
          <a:xfrm>
            <a:off x="436291" y="516970"/>
            <a:ext cx="10346566" cy="634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2ADDEF-14AF-4475-8817-91FA9F1DAFB5}"/>
              </a:ext>
            </a:extLst>
          </p:cNvPr>
          <p:cNvSpPr txBox="1"/>
          <p:nvPr/>
        </p:nvSpPr>
        <p:spPr>
          <a:xfrm>
            <a:off x="414769" y="2522940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A2189-4B31-4F02-B88E-6455425937A9}"/>
              </a:ext>
            </a:extLst>
          </p:cNvPr>
          <p:cNvSpPr txBox="1"/>
          <p:nvPr/>
        </p:nvSpPr>
        <p:spPr>
          <a:xfrm>
            <a:off x="418497" y="3031571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389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246C746-BB71-4977-BAD7-3679F56B2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01"/>
          <a:stretch/>
        </p:blipFill>
        <p:spPr bwMode="auto">
          <a:xfrm>
            <a:off x="441277" y="429370"/>
            <a:ext cx="10427489" cy="631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C3B731-B4FF-47E7-92D9-32A3B748C156}"/>
              </a:ext>
            </a:extLst>
          </p:cNvPr>
          <p:cNvSpPr txBox="1"/>
          <p:nvPr/>
        </p:nvSpPr>
        <p:spPr>
          <a:xfrm>
            <a:off x="414769" y="2796705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10C41A-2F9F-4FE8-9BC7-9B5FCB6F781E}"/>
              </a:ext>
            </a:extLst>
          </p:cNvPr>
          <p:cNvSpPr txBox="1"/>
          <p:nvPr/>
        </p:nvSpPr>
        <p:spPr>
          <a:xfrm>
            <a:off x="414769" y="3292253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47628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model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to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2"/>
            <a:ext cx="11445948" cy="475158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12.3, red, A, 2021-10-111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temperature, colour, candidate ID, date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Working together: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Putting the data into the correct </a:t>
            </a:r>
            <a:r>
              <a:rPr lang="en-GB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context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type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Watch out for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traps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!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“B”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“February”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(special case of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temporal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“2021”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anything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0223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0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F70D6A5-9A9B-497E-A3B4-2371F2F84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0"/>
            <a:ext cx="1671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D3F4DB2-2EE3-4FDF-950E-48D0AB83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1249362"/>
            <a:ext cx="7327900" cy="4503737"/>
          </a:xfrm>
        </p:spPr>
        <p:txBody>
          <a:bodyPr>
            <a:normAutofit fontScale="90000"/>
          </a:bodyPr>
          <a:lstStyle/>
          <a:p>
            <a:pPr algn="l"/>
            <a:r>
              <a:rPr lang="en-GB" sz="1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</a:t>
            </a:r>
            <a:r>
              <a:rPr lang="en-GB" sz="1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ZB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zeta-exa-</a:t>
            </a:r>
            <a:r>
              <a:rPr lang="en-GB" sz="72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peta</a:t>
            </a:r>
            <a:b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terra-giga-mega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C7859C-AB48-44E1-BB31-4EA7E0157EAC}"/>
              </a:ext>
            </a:extLst>
          </p:cNvPr>
          <p:cNvSpPr txBox="1"/>
          <p:nvPr/>
        </p:nvSpPr>
        <p:spPr>
          <a:xfrm>
            <a:off x="3276600" y="6369713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Norhteastern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2016</a:t>
            </a:r>
          </a:p>
        </p:txBody>
      </p:sp>
    </p:spTree>
    <p:extLst>
      <p:ext uri="{BB962C8B-B14F-4D97-AF65-F5344CB8AC3E}">
        <p14:creationId xmlns:p14="http://schemas.microsoft.com/office/powerpoint/2010/main" val="1890040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wrangling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73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standards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énes Csala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Economic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Observatory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1, based on Hadley Wickham, RStudio, 2012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06855"/>
            <a:ext cx="11445948" cy="460922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GB" b="1" i="0" dirty="0">
                <a:solidFill>
                  <a:srgbClr val="ADBAC7"/>
                </a:solidFill>
                <a:effectLst/>
                <a:latin typeface="-apple-system"/>
              </a:rPr>
              <a:t>📐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Data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strive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maintain a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ll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displayed on the site in a standardized,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format. That means that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point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row (line)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and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feature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column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The first column is called 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index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it is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typcially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column, based on which each of the data points gets a unique identifier. 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ometimes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index column of datasets 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case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treat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data series as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time series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EA5497C-08FD-417B-BF7D-823356E22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169302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3992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(wide form)</a:t>
            </a:r>
          </a:p>
          <a:p>
            <a:pPr marL="0" indent="0">
              <a:lnSpc>
                <a:spcPct val="150000"/>
              </a:lnSpc>
              <a:buNone/>
            </a:pPr>
            <a:endParaRPr lang="en-GB" sz="40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should be converted to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(long form)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DB25EE-94E2-4669-B200-F32AFB213DE9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2435422"/>
          <a:ext cx="10515600" cy="93726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137680001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14267745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41092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1715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530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815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21758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DAE013E-477A-4423-AB63-360D4593ED41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4286081"/>
          <a:ext cx="10515600" cy="218694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71861139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64200488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470773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Year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Value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466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392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433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566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953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16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2757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168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E0ED1EE-25F2-429D-9C26-ABB73D289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83" b="17154"/>
          <a:stretch/>
        </p:blipFill>
        <p:spPr bwMode="auto">
          <a:xfrm>
            <a:off x="317862" y="1716088"/>
            <a:ext cx="8172450" cy="3759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4932CD-0828-4D44-840C-CFA8B2FFD30D}"/>
              </a:ext>
            </a:extLst>
          </p:cNvPr>
          <p:cNvSpPr txBox="1"/>
          <p:nvPr/>
        </p:nvSpPr>
        <p:spPr>
          <a:xfrm>
            <a:off x="6307338" y="1727869"/>
            <a:ext cx="5170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pandas: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DataFrame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JavaScript: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Object Array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2929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9923" y="2639769"/>
            <a:ext cx="3193933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pPr algn="ct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slice 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dice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1BA29CC-0485-4654-BCCD-EF55E31ED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951" y="392734"/>
            <a:ext cx="7629525" cy="652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07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9E2C5370-C990-4B04-AC06-DB97FDA04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69850"/>
            <a:ext cx="11925300" cy="1325563"/>
          </a:xfrm>
          <a:noFill/>
        </p:spPr>
        <p:txBody>
          <a:bodyPr>
            <a:noAutofit/>
          </a:bodyPr>
          <a:lstStyle/>
          <a:p>
            <a:r>
              <a:rPr lang="en-GB" sz="5000" dirty="0">
                <a:solidFill>
                  <a:srgbClr val="122B3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                              </a:t>
            </a:r>
            <a:r>
              <a:rPr lang="en-GB" sz="5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 tension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3501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>
            <a:extLst>
              <a:ext uri="{FF2B5EF4-FFF2-40B4-BE49-F238E27FC236}">
                <a16:creationId xmlns:a16="http://schemas.microsoft.com/office/drawing/2014/main" id="{4BEB66D2-4BF3-4EE9-95B0-98E1C0F5B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33438"/>
            <a:ext cx="76200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BFE4415-FE8C-43F7-BA4D-0D595F1954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75" y="1108868"/>
            <a:ext cx="31051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AABC-BA1B-4BAF-8178-E1DDDC7F3786}"/>
              </a:ext>
            </a:extLst>
          </p:cNvPr>
          <p:cNvSpPr txBox="1"/>
          <p:nvPr/>
        </p:nvSpPr>
        <p:spPr>
          <a:xfrm>
            <a:off x="5289550" y="5905698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Sabine Kastner et al., Princeton, 2018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8ED80-D7B2-43ED-ABA7-B7FA77A2E0CF}"/>
              </a:ext>
            </a:extLst>
          </p:cNvPr>
          <p:cNvSpPr txBox="1">
            <a:spLocks/>
          </p:cNvSpPr>
          <p:nvPr/>
        </p:nvSpPr>
        <p:spPr>
          <a:xfrm>
            <a:off x="1292225" y="1143000"/>
            <a:ext cx="6356350" cy="450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250</a:t>
            </a: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 </a:t>
            </a:r>
            <a:r>
              <a:rPr kumimoji="0" lang="en-GB" sz="12800" b="0" i="0" u="none" strike="noStrike" kern="1200" cap="none" spc="0" normalizeH="0" baseline="0" noProof="0" dirty="0" err="1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ms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Herb Simon, as quoted by Hal Varian, Scientific American, 1995. Adapted from UW CSE442 and the original research by PARC UIR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4549" y="1665643"/>
            <a:ext cx="8588375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"What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consumes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rather obvious: it consumes the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its recipients. Hence, a wealth of information creates a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 of 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a need to allocate that attention efficiently among the overabundance of information sources that might consume it."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58CBEC7-CF40-4AE7-B077-E3530076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02" y="1858804"/>
            <a:ext cx="2421047" cy="3616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243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849" y="571901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59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Responsibility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DB8374-0D31-4DD0-AD72-221AC6CEB2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9" y="1665643"/>
            <a:ext cx="10882522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C74578-D68C-40A5-A4FD-94C4B99CDEBA}"/>
              </a:ext>
            </a:extLst>
          </p:cNvPr>
          <p:cNvSpPr txBox="1"/>
          <p:nvPr/>
        </p:nvSpPr>
        <p:spPr>
          <a:xfrm>
            <a:off x="584127" y="6210142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Datasaurus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Autodesk, Alberto Cairo, 2017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5D25F0-7E2E-4572-A693-3D2BF34C9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706" y="495160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9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36B7B4"/>
      </a:hlink>
      <a:folHlink>
        <a:srgbClr val="36B7B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2448</Words>
  <Application>Microsoft Office PowerPoint</Application>
  <PresentationFormat>Widescreen</PresentationFormat>
  <Paragraphs>355</Paragraphs>
  <Slides>44</Slides>
  <Notes>41</Notes>
  <HiddenSlides>21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7" baseType="lpstr">
      <vt:lpstr>Abadi Extra Light</vt:lpstr>
      <vt:lpstr>-apple-system</vt:lpstr>
      <vt:lpstr>Arial</vt:lpstr>
      <vt:lpstr>Calibri</vt:lpstr>
      <vt:lpstr>Calibri Light</vt:lpstr>
      <vt:lpstr>Circular Std Black</vt:lpstr>
      <vt:lpstr>Circular Std Book</vt:lpstr>
      <vt:lpstr>DDG_ProximaNova</vt:lpstr>
      <vt:lpstr>inherit</vt:lpstr>
      <vt:lpstr>Times New Roman</vt:lpstr>
      <vt:lpstr>Office Theme</vt:lpstr>
      <vt:lpstr>2_Office Theme</vt:lpstr>
      <vt:lpstr>5_Custom Design</vt:lpstr>
      <vt:lpstr>Session 4. Advanced visualisations</vt:lpstr>
      <vt:lpstr>Session 4. Advanced visualisations</vt:lpstr>
      <vt:lpstr>What is Data Science?</vt:lpstr>
      <vt:lpstr>1 ZB  zeta-exa-peta terra-giga-mega</vt:lpstr>
      <vt:lpstr>Attention ?                               At tension ? </vt:lpstr>
      <vt:lpstr>PowerPoint Presentation</vt:lpstr>
      <vt:lpstr>Attention poverty</vt:lpstr>
      <vt:lpstr>PowerPoint Presentation</vt:lpstr>
      <vt:lpstr>Big Data. Big Responsibility.</vt:lpstr>
      <vt:lpstr>Visual language is a sign system.</vt:lpstr>
      <vt:lpstr>Visual language is a sign system.</vt:lpstr>
      <vt:lpstr>Bertin’s semiology of graphics.</vt:lpstr>
      <vt:lpstr>Visual encoding variables. Visual Grammar.</vt:lpstr>
      <vt:lpstr>Bertin’s   “Levels of Organisation”</vt:lpstr>
      <vt:lpstr>Mackinlay design criteria.</vt:lpstr>
      <vt:lpstr>Mackinlay design criteria.</vt:lpstr>
      <vt:lpstr>Which square is lighter?</vt:lpstr>
      <vt:lpstr>Which square is lighter?</vt:lpstr>
      <vt:lpstr>How many times is the right circle larger?</vt:lpstr>
      <vt:lpstr>How many times is the top bar longer?</vt:lpstr>
      <vt:lpstr>What colour do you see?</vt:lpstr>
      <vt:lpstr>What colour do you see?</vt:lpstr>
      <vt:lpstr>What colour do you see?</vt:lpstr>
      <vt:lpstr>Stevens’ power law.</vt:lpstr>
      <vt:lpstr>Stevens’ power law.</vt:lpstr>
      <vt:lpstr>Visual language is a sign system.</vt:lpstr>
      <vt:lpstr>Data visualization zoo.</vt:lpstr>
      <vt:lpstr>Session 4. Advanced visualisations</vt:lpstr>
      <vt:lpstr>Data. Information. Knowledge.</vt:lpstr>
      <vt:lpstr>PowerPoint Presentation</vt:lpstr>
      <vt:lpstr>visualisation = understanding</vt:lpstr>
      <vt:lpstr>visualisation reference model</vt:lpstr>
      <vt:lpstr>data  visualisation process</vt:lpstr>
      <vt:lpstr>data domain.</vt:lpstr>
      <vt:lpstr>data models | conceptual models</vt:lpstr>
      <vt:lpstr>data types</vt:lpstr>
      <vt:lpstr>data types</vt:lpstr>
      <vt:lpstr>from model to type</vt:lpstr>
      <vt:lpstr>data  visualisation process</vt:lpstr>
      <vt:lpstr>data wrangling.</vt:lpstr>
      <vt:lpstr>data standards</vt:lpstr>
      <vt:lpstr>TIDY data</vt:lpstr>
      <vt:lpstr>TIDY data</vt:lpstr>
      <vt:lpstr>slice   or  dice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Dénes Csala</cp:lastModifiedBy>
  <cp:revision>76</cp:revision>
  <dcterms:created xsi:type="dcterms:W3CDTF">2021-07-20T09:12:48Z</dcterms:created>
  <dcterms:modified xsi:type="dcterms:W3CDTF">2024-03-13T16:10:17Z</dcterms:modified>
</cp:coreProperties>
</file>

<file path=docProps/thumbnail.jpeg>
</file>